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50" d="100"/>
          <a:sy n="50" d="100"/>
        </p:scale>
        <p:origin x="41" y="1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Introduction into CAD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2895601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56390"/>
            <a:ext cx="5358180" cy="352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90152" y="914399"/>
            <a:ext cx="12063212" cy="5339751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Determine the location, magnitude, and direction of the force, as well as material and location of constraints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a stress test on the predesigned part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assigned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factor of safety and location of fracture,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the modifications onto the model without changing the main base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Rerun tests and remodify until part has safety factor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167425" y="731521"/>
            <a:ext cx="12359425" cy="5522630"/>
          </a:xfrm>
        </p:spPr>
        <p:txBody>
          <a:bodyPr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Sketch out the apartment based on the problem statement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the floor plan on Revit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all required furniture and appliances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electrical plan on the same Revit file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plumbing plan on separate mechanical template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4984125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files as a zip file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end of lab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Scan lab notes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 lab report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lab presentation, instead Milestone 1 presentation</a:t>
            </a:r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107583"/>
            <a:ext cx="12192000" cy="5280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Save all files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11369"/>
            <a:ext cx="12192000" cy="5344733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964473" cy="5339751"/>
          </a:xfrm>
        </p:spPr>
        <p:txBody>
          <a:bodyPr anchor="ctr"/>
          <a:lstStyle/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Fusion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360, a common computer-aided design (CAD) software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 basic modeling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techniques in Revit</a:t>
            </a:r>
          </a:p>
          <a:p>
            <a:pPr marL="457200" indent="0" fontAlgn="base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Fusion 360?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loud-based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computer-aided design software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engineers to make precisely scaled drawings that are turned into 3D models to visualize concepts or functionality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Runs tests to imitate real-world situations 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Almost identical to SolidWorks and a major upgrade from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Inventor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Autodesk Revit?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324" y="901520"/>
            <a:ext cx="11977352" cy="5339751"/>
          </a:xfrm>
        </p:spPr>
        <p:txBody>
          <a:bodyPr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building modeling software for architects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engineers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Allows users to design buildings and other architectural structures in 3D while allowing for 2D drafting elements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be used to track stages of a building’s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1809927" cy="5339751"/>
          </a:xfrm>
        </p:spPr>
        <p:txBody>
          <a:bodyPr anchor="ctr">
            <a:normAutofit/>
          </a:bodyPr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Simulation in Fusion 360 – Static Stress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Simulates the linear responses to a force being applied to an object based on the material, constraints, and points of application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Analyzes the deformation, stress, and safety factor in a model from structural loads and constraints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determine whether an object is ready to sustain real-world loads or needs to be remodified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resultant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safety factor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measure of how much load a object can sustain before permanent deformation or fracture</a:t>
            </a:r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689811"/>
            <a:ext cx="8095916" cy="5564339"/>
          </a:xfrm>
        </p:spPr>
        <p:txBody>
          <a:bodyPr anchor="ctr"/>
          <a:lstStyle/>
          <a:p>
            <a:pPr marL="45720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3D Modeling in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Revit</a:t>
            </a: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reate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homes, buildings, and structural support systems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reate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floor, plumbing, and electric plans,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heating, ventilation, and air conditioning plans (HVAC)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View models in 3D and walk through structure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361" y="1736397"/>
            <a:ext cx="3097348" cy="3976842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xmlns="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18185"/>
            <a:ext cx="12192000" cy="5370491"/>
          </a:xfrm>
        </p:spPr>
        <p:txBody>
          <a:bodyPr anchor="ctr"/>
          <a:lstStyle/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Fusion 360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Autodesk Revit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Predesigned 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145" y="2191368"/>
            <a:ext cx="3726839" cy="321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a 350 – 400 square foot apartment for residents/college students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bathroom, bed, kitchen, table,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desk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have sufficient lighting (at least 1 window)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floor plan layout of the entire apartment</a:t>
            </a:r>
          </a:p>
          <a:p>
            <a:pPr marL="45720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electrical and plumbing plan for the bathroom</a:t>
            </a:r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444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Office Theme</vt:lpstr>
      <vt:lpstr>Introduction into CAD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EG</cp:lastModifiedBy>
  <cp:revision>36</cp:revision>
  <dcterms:created xsi:type="dcterms:W3CDTF">2018-07-05T17:57:57Z</dcterms:created>
  <dcterms:modified xsi:type="dcterms:W3CDTF">2018-08-19T23:22:47Z</dcterms:modified>
</cp:coreProperties>
</file>