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80" r:id="rId11"/>
    <p:sldId id="263" r:id="rId12"/>
    <p:sldId id="266" r:id="rId13"/>
    <p:sldId id="267" r:id="rId14"/>
    <p:sldId id="279" r:id="rId15"/>
    <p:sldId id="29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8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7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55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1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8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2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B9DAA-CE01-4F4A-A33F-6404BA76E7F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78FB0A-4C7E-451B-B941-99472C708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06" y="3050149"/>
            <a:ext cx="3042139" cy="30421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03C892-6A3B-4585-B287-E13F333EA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810938"/>
            <a:ext cx="5358180" cy="352055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424481"/>
          </a:xfrm>
        </p:spPr>
        <p:txBody>
          <a:bodyPr/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Computer-Aided Design (CAD) Competition</a:t>
            </a:r>
          </a:p>
        </p:txBody>
      </p:sp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33195D-B042-4B34-B4F9-27D2FA7CC60F}"/>
                  </a:ext>
                </a:extLst>
              </p:cNvPr>
              <p:cNvSpPr>
                <a:spLocks noGrp="1"/>
              </p:cNvSpPr>
              <p:nvPr>
                <p:ph sz="quarter" idx="11"/>
              </p:nvPr>
            </p:nvSpPr>
            <p:spPr>
              <a:xfrm>
                <a:off x="-90152" y="914399"/>
                <a:ext cx="12063212" cy="5339751"/>
              </a:xfrm>
            </p:spPr>
            <p:txBody>
              <a:bodyPr anchor="t">
                <a:normAutofit/>
              </a:bodyPr>
              <a:lstStyle/>
              <a:p>
                <a:pPr marL="457200" indent="0" algn="ctr">
                  <a:buNone/>
                </a:pPr>
                <a:endParaRPr lang="en-US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45720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𝐶𝑅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</m:oMath>
                </a14:m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00" indent="0" algn="ctr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Redesigned part must be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less than 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double the initial volume</a:t>
                </a:r>
              </a:p>
              <a:p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Safety factor must be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at least 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Cannot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alter the applied forces, fixed point constraints, and areas highlighted in red on model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33195D-B042-4B34-B4F9-27D2FA7CC6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xfrm>
                <a:off x="-90152" y="914399"/>
                <a:ext cx="12063212" cy="5339751"/>
              </a:xfrm>
              <a:blipFill>
                <a:blip r:embed="rId2"/>
                <a:stretch>
                  <a:fillRect r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65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4B8E84-5251-49A2-B122-9C4113228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Revit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6F2EB-41AE-4A96-BED0-14251BCEEDE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a 350 – 400 square foot apartment for residents/college students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Contains one of each: bathroom, bed, kitchen, table, desk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Must have sufficient lighting (at least 1 window)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floor plan layout of the entire apartment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electrical and plumbing plan for the bathroom</a:t>
            </a:r>
          </a:p>
        </p:txBody>
      </p:sp>
    </p:spTree>
    <p:extLst>
      <p:ext uri="{BB962C8B-B14F-4D97-AF65-F5344CB8AC3E}">
        <p14:creationId xmlns:p14="http://schemas.microsoft.com/office/powerpoint/2010/main" val="298919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EA42CB-0D1D-4D4F-AC20-E007B4B12E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Revit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45682-CA19-4A9D-BD1C-1EF13938315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167425" y="731521"/>
            <a:ext cx="12359425" cy="5522630"/>
          </a:xfrm>
        </p:spPr>
        <p:txBody>
          <a:bodyPr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Sketch out the apartment based on the problem statement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the floor plan on Revit 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all required furniture and appliances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electrical plan on the same Revit file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plumbing plan on separate mechanical template</a:t>
            </a:r>
          </a:p>
        </p:txBody>
      </p:sp>
    </p:spTree>
    <p:extLst>
      <p:ext uri="{BB962C8B-B14F-4D97-AF65-F5344CB8AC3E}">
        <p14:creationId xmlns:p14="http://schemas.microsoft.com/office/powerpoint/2010/main" val="4157954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0A273F-8750-44DB-BB6E-FC0CD0FA75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4E6C9-D977-4448-B69B-DE551798E9A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4984125"/>
          </a:xfrm>
        </p:spPr>
        <p:txBody>
          <a:bodyPr anchor="ctr"/>
          <a:lstStyle/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 all files as a zip file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end of lab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Scan lab notes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Individual lab report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lab presentation, instead Milestone 1 presentation</a:t>
            </a:r>
          </a:p>
        </p:txBody>
      </p:sp>
    </p:spTree>
    <p:extLst>
      <p:ext uri="{BB962C8B-B14F-4D97-AF65-F5344CB8AC3E}">
        <p14:creationId xmlns:p14="http://schemas.microsoft.com/office/powerpoint/2010/main" val="2154525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107583"/>
            <a:ext cx="12192000" cy="5280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Save all files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284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11369"/>
            <a:ext cx="12192000" cy="5344733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EE8C1A-6358-4CD1-AD70-121E689BD2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E8216-474C-4219-8980-36711ADBAEF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1964473" cy="5339751"/>
          </a:xfrm>
        </p:spPr>
        <p:txBody>
          <a:bodyPr anchor="ctr"/>
          <a:lstStyle/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Understand the simulation capabilities of Fusion 360, a common computer-aided design (CAD) software</a:t>
            </a:r>
          </a:p>
          <a:p>
            <a:pPr marL="457200" indent="0" fontAlgn="base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the basics of modeling techniques in Revit</a:t>
            </a:r>
          </a:p>
          <a:p>
            <a:pPr marL="457200" indent="0" fontAlgn="base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 product evaluation and minimal design skills</a:t>
            </a:r>
          </a:p>
        </p:txBody>
      </p:sp>
    </p:spTree>
    <p:extLst>
      <p:ext uri="{BB962C8B-B14F-4D97-AF65-F5344CB8AC3E}">
        <p14:creationId xmlns:p14="http://schemas.microsoft.com/office/powerpoint/2010/main" val="67825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019000-D70B-479D-94C8-FF13BBC5CD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Fusion 360?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A7511-9010-465E-9F42-E68709B3608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Fusion 360 is a cloud-based computer-aided design software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Allows engineers to make precisely scaled drawings that are turned into 3D models to visualize concepts or functionality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Runs tests to imitate real-world situations 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Almost identical to SolidWorks and a major upgrade from Inventor in terms of accessibility and ease of use</a:t>
            </a:r>
          </a:p>
        </p:txBody>
      </p:sp>
    </p:spTree>
    <p:extLst>
      <p:ext uri="{BB962C8B-B14F-4D97-AF65-F5344CB8AC3E}">
        <p14:creationId xmlns:p14="http://schemas.microsoft.com/office/powerpoint/2010/main" val="402612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EDA6EC-713A-491A-A957-D2AEF69F66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Autodesk Revit?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2CD1B-167D-4E57-90C6-FE8C8DF1118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7324" y="901520"/>
            <a:ext cx="11977352" cy="5339751"/>
          </a:xfrm>
        </p:spPr>
        <p:txBody>
          <a:bodyPr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Revit is a building modeling software for architects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engineers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Allows users to design buildings and other architectural structures in 3D while allowing for 2D drafting elements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 be used to track stages of a building’s lifecycle, from creation to demolition</a:t>
            </a:r>
          </a:p>
        </p:txBody>
      </p:sp>
    </p:spTree>
    <p:extLst>
      <p:ext uri="{BB962C8B-B14F-4D97-AF65-F5344CB8AC3E}">
        <p14:creationId xmlns:p14="http://schemas.microsoft.com/office/powerpoint/2010/main" val="230710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0EC647-F158-4BE7-8135-68A4B6AFD9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33E6-6EA9-4DDF-ABC9-483D5395EF0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1809927" cy="5339751"/>
          </a:xfrm>
        </p:spPr>
        <p:txBody>
          <a:bodyPr anchor="ctr">
            <a:normAutofit/>
          </a:bodyPr>
          <a:lstStyle/>
          <a:p>
            <a:pPr marL="45720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Simulation in Fusion 360 – Static Stress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Simulates the linear responses to a force being applied to an object based on the material, constraints, and points of application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Analyzes the deformation, stress, and safety factor in a model from structural loads and constraints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determine whether an object is ready to sustain real-world loads or needs to be remodified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resultant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safety factor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measure of how much load a object can sustain before permanent deformation or fracture</a:t>
            </a:r>
          </a:p>
        </p:txBody>
      </p:sp>
    </p:spTree>
    <p:extLst>
      <p:ext uri="{BB962C8B-B14F-4D97-AF65-F5344CB8AC3E}">
        <p14:creationId xmlns:p14="http://schemas.microsoft.com/office/powerpoint/2010/main" val="2141471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F8DCA4-5AE3-43ED-A168-D21A6C3E37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11078-97C6-4E2E-A59F-11454206E58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8680361" cy="5339751"/>
          </a:xfrm>
        </p:spPr>
        <p:txBody>
          <a:bodyPr anchor="ctr"/>
          <a:lstStyle/>
          <a:p>
            <a:pPr marL="45720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3D Modeling in Revit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for creating homes, buildings, and structural support systems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to create floor, plumbing, and electric plans, as well as heating, ventilation, and air conditioning plans (HVAC)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Capable of viewing models in three dimensions and walking through the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structure floor by floor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BF411B-BE52-4360-B484-E7DFEE1F4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0361" y="1736397"/>
            <a:ext cx="3097348" cy="3976842"/>
          </a:xfrm>
          <a:prstGeom prst="rect">
            <a:avLst/>
          </a:prstGeom>
        </p:spPr>
      </p:pic>
      <p:sp>
        <p:nvSpPr>
          <p:cNvPr id="5" name="AutoShape 2" descr="Image result for plumbing plan on Revit">
            <a:extLst>
              <a:ext uri="{FF2B5EF4-FFF2-40B4-BE49-F238E27FC236}">
                <a16:creationId xmlns:a16="http://schemas.microsoft.com/office/drawing/2014/main" id="{D696F1DF-E441-4BAC-BB2D-55E748100D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08D779-B3B9-470F-A921-AF97AD1911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8016-7E73-4D3A-A8BB-01D56B1F9B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618185"/>
            <a:ext cx="12192000" cy="5370491"/>
          </a:xfrm>
        </p:spPr>
        <p:txBody>
          <a:bodyPr anchor="ctr"/>
          <a:lstStyle/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Fusion 360 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Autodesk Revit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Predesigned parts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7C289F-8F90-4962-9E3F-7A99773FB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145" y="2191368"/>
            <a:ext cx="3726839" cy="321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2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Fusion 360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3195D-B042-4B34-B4F9-27D2FA7CC60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90152" y="914399"/>
            <a:ext cx="12063212" cy="5339751"/>
          </a:xfrm>
        </p:spPr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Determine the location, magnitude, and direction of the force, as well as material and location of constraints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 a stress test on the predesigned part given to you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factor of safety and location of fracture, then use Fusion 360 to add the modifications onto the model without changing the main base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Rerun tests and remodify until part has safety factor of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at least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508201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531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Calibri Light</vt:lpstr>
      <vt:lpstr>Cambria Math</vt:lpstr>
      <vt:lpstr>Office Theme</vt:lpstr>
      <vt:lpstr>Computer-Aided Design (CAD)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#: CAD LAB</dc:title>
  <dc:creator>Ariel Reyes</dc:creator>
  <cp:lastModifiedBy>Amanda Zhou</cp:lastModifiedBy>
  <cp:revision>40</cp:revision>
  <dcterms:created xsi:type="dcterms:W3CDTF">2018-07-05T17:57:57Z</dcterms:created>
  <dcterms:modified xsi:type="dcterms:W3CDTF">2018-09-24T19:34:01Z</dcterms:modified>
</cp:coreProperties>
</file>