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80" r:id="rId11"/>
    <p:sldId id="263" r:id="rId12"/>
    <p:sldId id="266" r:id="rId13"/>
    <p:sldId id="267" r:id="rId14"/>
    <p:sldId id="27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3050149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0938"/>
            <a:ext cx="5358180" cy="35205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24481"/>
          </a:xfrm>
        </p:spPr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(CAD) Competition</a:t>
            </a:r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0" y="1127341"/>
                <a:ext cx="12063212" cy="5339751"/>
              </a:xfrm>
            </p:spPr>
            <p:txBody>
              <a:bodyPr anchor="t">
                <a:normAutofit/>
              </a:bodyPr>
              <a:lstStyle/>
              <a:p>
                <a:pPr marL="457200" indent="0" algn="ctr">
                  <a:buNone/>
                </a:pPr>
                <a:endParaRPr lang="en-US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</m:oMath>
                </a14:m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Redesigned part must be 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less than 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double the initial volume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Safety factor must be 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at least 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Cannot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 the applied forces, fixed point constraints, and areas highlighted in red on model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0" y="1127341"/>
                <a:ext cx="12063212" cy="533975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6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87663"/>
            <a:ext cx="12192000" cy="5366488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Contains one of each: bathroom, bed, kitchen, table, desk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electrical plan for the entire apartment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1764210" cy="4318185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Submit a Revit file </a:t>
            </a:r>
            <a:r>
              <a:rPr lang="en-US" sz="2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the end of lab</a:t>
            </a:r>
          </a:p>
          <a:p>
            <a:pPr>
              <a:lnSpc>
                <a:spcPct val="200000"/>
              </a:lnSpc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200000"/>
              </a:lnSpc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Milestone 1 Presentation is </a:t>
            </a:r>
            <a:r>
              <a:rPr lang="en-US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week </a:t>
            </a:r>
          </a:p>
          <a:p>
            <a:pPr>
              <a:lnSpc>
                <a:spcPct val="200000"/>
              </a:lnSpc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CAD Competition presentation is the </a:t>
            </a:r>
            <a:r>
              <a:rPr lang="en-US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week </a:t>
            </a: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32427"/>
            <a:ext cx="12192000" cy="6470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TA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Extra credit will be awarded by your professor for the best Revit design!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536532" y="914398"/>
            <a:ext cx="12192000" cy="5339751"/>
          </a:xfrm>
        </p:spPr>
        <p:txBody>
          <a:bodyPr/>
          <a:lstStyle/>
          <a:p>
            <a:pPr marL="45720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84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5760"/>
            <a:ext cx="11964473" cy="5339751"/>
          </a:xfrm>
        </p:spPr>
        <p:txBody>
          <a:bodyPr anchor="ctr">
            <a:normAutofit/>
          </a:bodyPr>
          <a:lstStyle/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Understand the simulation capabilities of Fusion 360, a common computer-aided design (CAD) software</a:t>
            </a:r>
          </a:p>
          <a:p>
            <a:pPr marL="457200" indent="0" fontAlgn="base">
              <a:lnSpc>
                <a:spcPct val="100000"/>
              </a:lnSpc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Use the basics of modeling techniques in Revit</a:t>
            </a:r>
          </a:p>
          <a:p>
            <a:pPr marL="457200" indent="0" fontAlgn="base">
              <a:lnSpc>
                <a:spcPct val="100000"/>
              </a:lnSpc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99546"/>
            <a:ext cx="12192000" cy="533975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Fusion 360 is a cloud-based computer-aided design software</a:t>
            </a:r>
          </a:p>
          <a:p>
            <a:pPr>
              <a:lnSpc>
                <a:spcPct val="100000"/>
              </a:lnSpc>
            </a:pP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Allows engineers to make precisely scaled drawings that are turned into 3D models to visualize concepts or functionality</a:t>
            </a:r>
          </a:p>
          <a:p>
            <a:pPr>
              <a:lnSpc>
                <a:spcPct val="100000"/>
              </a:lnSpc>
            </a:pP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Runs tests to imitate real-world situations </a:t>
            </a:r>
          </a:p>
          <a:p>
            <a:pPr>
              <a:lnSpc>
                <a:spcPct val="100000"/>
              </a:lnSpc>
            </a:pP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Almost identical to SolidWorks and a major upgrade from Inventor in terms of accessibility and ease of use</a:t>
            </a: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625947"/>
            <a:ext cx="11977352" cy="5339751"/>
          </a:xfrm>
        </p:spPr>
        <p:txBody>
          <a:bodyPr anchor="ctr"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Revit is a building modeling software for architects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61790"/>
            <a:ext cx="11809927" cy="5339751"/>
          </a:xfrm>
        </p:spPr>
        <p:txBody>
          <a:bodyPr anchor="ctr">
            <a:normAutofit lnSpcReduction="10000"/>
          </a:bodyPr>
          <a:lstStyle/>
          <a:p>
            <a:pPr marL="457200" indent="0"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Simulates 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759124"/>
            <a:ext cx="8680361" cy="5339751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3D Modeling in Revit</a:t>
            </a: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for creating 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to create floor, plumbing, electric, and heating, ventilation, and air conditioning (HVAC) plans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Capable of viewing models in three dimensions and walking through the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288179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140291"/>
            <a:ext cx="12192000" cy="537049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66018"/>
            <a:ext cx="4536814" cy="391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731520"/>
            <a:ext cx="12063212" cy="5339751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given to you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then use Fusion 360 to add the modifications onto the model without changing the main base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533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Computer-Aided Design (CAD)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Amanda Zhou</cp:lastModifiedBy>
  <cp:revision>49</cp:revision>
  <dcterms:created xsi:type="dcterms:W3CDTF">2018-07-05T17:57:57Z</dcterms:created>
  <dcterms:modified xsi:type="dcterms:W3CDTF">2019-08-22T14:19:43Z</dcterms:modified>
</cp:coreProperties>
</file>