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4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228741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349877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216128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216128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333351"/>
            <a:ext cx="274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329047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596233" y="2181456"/>
            <a:ext cx="6466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Quiz on the EG1003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quizzes a week (one per lecture)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First quiz due on Wednesdays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Second quiz due on following Mondays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1855535"/>
            <a:ext cx="10798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Google Forms quiz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Based on lab &amp; lecture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four days after the lab session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there is a time zone interference, a makeup lab can be done in Open Lab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are requested on EG1003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2946521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recorded via quizzes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recorded via quizzes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there is a time zone interference, can request makeup lab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Virtual door “shuts”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11063</TotalTime>
  <Words>391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Proxima Nova Rg</vt:lpstr>
      <vt:lpstr>Calibri Light</vt:lpstr>
      <vt:lpstr>Arial</vt:lpstr>
      <vt:lpstr>Proxima Nova Lt</vt:lpstr>
      <vt:lpstr>Gotham Medium</vt:lpstr>
      <vt:lpstr>Calibri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56</cp:revision>
  <dcterms:created xsi:type="dcterms:W3CDTF">2019-12-03T01:25:29Z</dcterms:created>
  <dcterms:modified xsi:type="dcterms:W3CDTF">2020-07-02T19:42:16Z</dcterms:modified>
</cp:coreProperties>
</file>