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9" r:id="rId2"/>
    <p:sldId id="272" r:id="rId3"/>
    <p:sldId id="273" r:id="rId4"/>
    <p:sldId id="271" r:id="rId5"/>
    <p:sldId id="266" r:id="rId6"/>
    <p:sldId id="274" r:id="rId7"/>
    <p:sldId id="264" r:id="rId8"/>
  </p:sldIdLst>
  <p:sldSz cx="12192000" cy="6858000"/>
  <p:notesSz cx="6858000" cy="9144000"/>
  <p:embeddedFontLst>
    <p:embeddedFont>
      <p:font typeface="Proxima Nova Lt" panose="02000506030000020004" pitchFamily="50" charset="0"/>
      <p:regular r:id="rId9"/>
    </p:embeddedFont>
    <p:embeddedFont>
      <p:font typeface="Proxima Nova Rg" panose="020005060300000200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otham Medium" panose="02000604030000020004" pitchFamily="50" charset="0"/>
      <p:regular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ne Floyd" initials="RF" lastIdx="1" clrIdx="0">
    <p:extLst>
      <p:ext uri="{19B8F6BF-5375-455C-9EA6-DF929625EA0E}">
        <p15:presenceInfo xmlns:p15="http://schemas.microsoft.com/office/powerpoint/2012/main" userId="S::rrf270@nyu.edu::c6edf65d-54b7-43a1-bc42-23d9ee3f67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a/a7/EG_1003_Sample_Lab_Report_Hot_Air_Baloon.docx" TargetMode="External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hyperlink" Target="http://nyu.mywconline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WRITING AS A PROFESSIONAL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EG1003  |  </a:t>
            </a:r>
            <a:r>
              <a:rPr lang="en-US">
                <a:latin typeface="Proxima Nova Rg" panose="02000506030000020004" pitchFamily="2" charset="0"/>
                <a:ea typeface="Gotham Book" pitchFamily="2" charset="-128"/>
              </a:rPr>
              <a:t>RECITATION </a:t>
            </a:r>
            <a:r>
              <a:rPr lang="en-US">
                <a:latin typeface="Proxima Nova Rg" panose="02000506030000020004" pitchFamily="2" charset="0"/>
                <a:ea typeface="Gotham Book" pitchFamily="2" charset="-128"/>
              </a:rPr>
              <a:t>7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60815" y="5071952"/>
            <a:ext cx="7826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</a:rPr>
              <a:t>Content for this presentation is borrowed from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Poe, Mya. (2019) Beyond the Data Dump: Telling a Good Story with Data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55BA937-03B9-4F71-B10F-A05384181F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6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VALUES OF PROFESSIONAL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Objectivity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Results vs. interpretations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Empirical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Data-driven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“On the shoulders . . .”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Cite to show due diligence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Peer review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Process of community acceptance + “believability”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5FF6558-F2C8-4904-BDDF-D60B3C45F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HOW DO PROFESSIONALS THINK WITH DATA?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Lab and classroom contexts have a “right” answer most of the time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Life and research do not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What might you do with the existing data?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What other data might you want?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What ethical considerations might arise here?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9A868CD-1889-4CE1-AEF5-CF9E9A1885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67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STORYBOARDING WITH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Organize data &amp; locate trends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Select figures that best represent trends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Design them if they need to be designed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Write bullet points for each figure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Integrate figures into “storyboard”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Assess how each figure contributes to the major theme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  <a:ea typeface="Gotham Book" pitchFamily="2" charset="-128"/>
              </a:rPr>
              <a:t>Revise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 figures &amp; bullet points to focus on the major theme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Add/remove figures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Finalize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6E0C1F1-CC54-460F-91E1-43CE8BCFE61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F64874B-759B-4A66-8175-1223F937F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25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42C1E06-B0DA-B449-8D1B-7112BD7B4E27}"/>
              </a:ext>
            </a:extLst>
          </p:cNvPr>
          <p:cNvSpPr/>
          <p:nvPr/>
        </p:nvSpPr>
        <p:spPr>
          <a:xfrm>
            <a:off x="788574" y="2211077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000A085-C2DF-B746-B395-934BAB5238E0}"/>
              </a:ext>
            </a:extLst>
          </p:cNvPr>
          <p:cNvSpPr/>
          <p:nvPr/>
        </p:nvSpPr>
        <p:spPr>
          <a:xfrm>
            <a:off x="6292904" y="2211077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81819D-86DD-ED4C-AED4-735370B66BDE}"/>
              </a:ext>
            </a:extLst>
          </p:cNvPr>
          <p:cNvSpPr txBox="1"/>
          <p:nvPr/>
        </p:nvSpPr>
        <p:spPr>
          <a:xfrm>
            <a:off x="788574" y="2422813"/>
            <a:ext cx="5056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DATA AS ARTIFACT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D14990D-779D-1241-89BF-605B50527F4D}"/>
              </a:ext>
            </a:extLst>
          </p:cNvPr>
          <p:cNvSpPr txBox="1"/>
          <p:nvPr/>
        </p:nvSpPr>
        <p:spPr>
          <a:xfrm>
            <a:off x="6292904" y="2428515"/>
            <a:ext cx="5056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DATA AS EVIDENCE</a:t>
            </a:r>
          </a:p>
          <a:p>
            <a:pPr algn="ctr"/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Once data is selected and transformed, it becomes evidence that can be used to answer questions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82A097-A461-EB42-9B5B-90E1275ADDBB}"/>
              </a:ext>
            </a:extLst>
          </p:cNvPr>
          <p:cNvSpPr txBox="1"/>
          <p:nvPr/>
        </p:nvSpPr>
        <p:spPr>
          <a:xfrm>
            <a:off x="788574" y="4954277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Data by itself is just numbers on a page or dots on a plot, they have no meaning until they are given meaning.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F76DD91-156F-594B-B28F-A412D3CEF9BD}"/>
              </a:ext>
            </a:extLst>
          </p:cNvPr>
          <p:cNvSpPr txBox="1"/>
          <p:nvPr/>
        </p:nvSpPr>
        <p:spPr>
          <a:xfrm>
            <a:off x="6292904" y="4952356"/>
            <a:ext cx="505609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Questions get answered when data is processed and analyzed.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89926BB1-501D-3142-8001-44013BE2B2D4}"/>
              </a:ext>
            </a:extLst>
          </p:cNvPr>
          <p:cNvSpPr txBox="1">
            <a:spLocks/>
          </p:cNvSpPr>
          <p:nvPr/>
        </p:nvSpPr>
        <p:spPr>
          <a:xfrm>
            <a:off x="567612" y="588587"/>
            <a:ext cx="11063786" cy="1448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A6869926-0C5B-9F4E-9D8F-037B0D3238BA}"/>
              </a:ext>
            </a:extLst>
          </p:cNvPr>
          <p:cNvSpPr txBox="1">
            <a:spLocks/>
          </p:cNvSpPr>
          <p:nvPr/>
        </p:nvSpPr>
        <p:spPr>
          <a:xfrm>
            <a:off x="720012" y="740987"/>
            <a:ext cx="11063786" cy="10552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ARTIFACT vs. EVIDENCE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608F8A0-121A-4347-B103-66116CE8293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CC5B2B-77C6-459C-B74D-9010A818B4A1}"/>
              </a:ext>
            </a:extLst>
          </p:cNvPr>
          <p:cNvSpPr/>
          <p:nvPr/>
        </p:nvSpPr>
        <p:spPr>
          <a:xfrm>
            <a:off x="788574" y="3316552"/>
            <a:ext cx="5056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When data is collected, it is the artifact of questions asked, nothing is answered yet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FF02A1A-462B-4F9A-87B0-7C5BD3F2E9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8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/>
          <a:lstStyle/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EG1003 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EG1003 Writing Style Guide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Lab Report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Schedule an appointment online:</a:t>
            </a:r>
            <a:r>
              <a:rPr lang="en-US" sz="2400" dirty="0"/>
              <a:t> </a:t>
            </a:r>
            <a:r>
              <a:rPr lang="en-US" sz="2400" dirty="0">
                <a:latin typeface="Proxima Nova Rg" panose="02000506030000020004" charset="0"/>
                <a:hlinkClick r:id="rId4"/>
              </a:rPr>
              <a:t>nyu.mywconline.com</a:t>
            </a:r>
            <a:endParaRPr lang="en-US" sz="2400" dirty="0">
              <a:latin typeface="Proxima Nova Rg" panose="02000506030000020004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Entirely virtual this semester</a:t>
            </a:r>
          </a:p>
          <a:p>
            <a:pPr algn="l">
              <a:spcAft>
                <a:spcPts val="600"/>
              </a:spcAft>
            </a:pP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Consultants: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Available during recitation to answer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28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C23CC69-FAF0-4932-8406-FCAF18619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261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Gotham Book</vt:lpstr>
      <vt:lpstr>Proxima Nova Lt</vt:lpstr>
      <vt:lpstr>Proxima Nova Rg</vt:lpstr>
      <vt:lpstr>Calibri</vt:lpstr>
      <vt:lpstr>Gotham Medium</vt:lpstr>
      <vt:lpstr>Calibri Light</vt:lpstr>
      <vt:lpstr>Arial</vt:lpstr>
      <vt:lpstr>Office Theme</vt:lpstr>
      <vt:lpstr>WRITING AS A PROFESSIONAL</vt:lpstr>
      <vt:lpstr>VALUES OF PROFESSIONAL WRITING</vt:lpstr>
      <vt:lpstr>HOW DO PROFESSIONALS THINK WITH DATA?</vt:lpstr>
      <vt:lpstr>STORYBOARDING WITH DATA</vt:lpstr>
      <vt:lpstr>PowerPoint Presentation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Admin</cp:lastModifiedBy>
  <cp:revision>25</cp:revision>
  <dcterms:created xsi:type="dcterms:W3CDTF">2019-06-25T23:10:16Z</dcterms:created>
  <dcterms:modified xsi:type="dcterms:W3CDTF">2020-09-18T06:12:20Z</dcterms:modified>
</cp:coreProperties>
</file>