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8" r:id="rId8"/>
    <p:sldId id="273" r:id="rId9"/>
    <p:sldId id="274" r:id="rId10"/>
    <p:sldId id="270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660"/>
  </p:normalViewPr>
  <p:slideViewPr>
    <p:cSldViewPr>
      <p:cViewPr>
        <p:scale>
          <a:sx n="67" d="100"/>
          <a:sy n="67" d="100"/>
        </p:scale>
        <p:origin x="-96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BA9ECF-4B14-4F08-B7AD-B6053288C8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890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75E21-DC68-4445-9E6E-2C79FD8597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Matthew R. Gaglio, Feb 2007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0ABDD-D628-499E-8039-47FBEAAA86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D8BC45-15C8-4F0C-8B23-D55367A009B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31A6A-119D-4DAF-B6D0-C05004751C2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346E1-D623-43B2-8360-D507D6FA6EA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8832A-5CCB-4C16-9BB9-81D254B2D8D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8FEE9A-8709-497E-B946-8D4522DC6E6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9537D-3D45-4CEF-9AD8-06233F3113B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C0E11-D849-4A8D-8510-2FF6D1423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83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33CA-F7F3-4E2C-B85E-BF3B10C8FF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59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28A18-ED74-42FF-9E58-11DA525474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975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BBB139-41DA-4711-919A-AE820F882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4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A8129-CF80-4C0F-8564-59648B13DA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64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21900-02FF-4627-BE8B-B9917769C2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45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6CED5-E6E9-4A40-87E3-06B3CBB313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58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A3BC4-A70B-4DF2-B371-D27AD77C3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2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C669A-F205-482A-9396-92FFE1B1A4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77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F68CD-816B-424A-857E-90E67EEF21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6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BBEA9-BDF4-4A05-8E75-14F4A7018D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79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38874-243A-4ACF-94C9-225F056C3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42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BF3A3C-C1A8-4FAF-B01A-8A75CF43FA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3581400"/>
            <a:ext cx="7772400" cy="1470025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Laboratory </a:t>
            </a:r>
            <a:r>
              <a:rPr lang="en-US" altLang="en-US" smtClean="0">
                <a:solidFill>
                  <a:srgbClr val="000066"/>
                </a:solidFill>
              </a:rPr>
              <a:t>4: </a:t>
            </a:r>
            <a:r>
              <a:rPr lang="en-US" altLang="en-US" dirty="0">
                <a:solidFill>
                  <a:srgbClr val="000066"/>
                </a:solidFill>
              </a:rPr>
              <a:t/>
            </a:r>
            <a:br>
              <a:rPr lang="en-US" altLang="en-US" dirty="0">
                <a:solidFill>
                  <a:srgbClr val="000066"/>
                </a:solidFill>
              </a:rPr>
            </a:br>
            <a:r>
              <a:rPr lang="en-US" altLang="en-US" dirty="0">
                <a:solidFill>
                  <a:srgbClr val="000066"/>
                </a:solidFill>
              </a:rPr>
              <a:t>Sensors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Picture 2" descr="http://engineering.nyu.edu/sites/polyproto.poly.edu/files/engineering_long_blac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08"/>
            <a:ext cx="9144000" cy="123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solidFill>
                  <a:srgbClr val="000066"/>
                </a:solidFill>
              </a:rPr>
              <a:t>Assignment: Report/Presentation</a:t>
            </a:r>
            <a:endParaRPr lang="en-US" altLang="en-US" sz="3600" b="0">
              <a:solidFill>
                <a:srgbClr val="000066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r>
              <a:rPr lang="en-US" altLang="en-US" sz="2800">
                <a:solidFill>
                  <a:srgbClr val="000066"/>
                </a:solidFill>
              </a:rPr>
              <a:t>No report for this lab</a:t>
            </a:r>
          </a:p>
          <a:p>
            <a:endParaRPr lang="en-US" altLang="en-US" sz="2800">
              <a:solidFill>
                <a:srgbClr val="000066"/>
              </a:solidFill>
            </a:endParaRPr>
          </a:p>
          <a:p>
            <a:r>
              <a:rPr lang="en-US" altLang="en-US" sz="2800">
                <a:solidFill>
                  <a:srgbClr val="000066"/>
                </a:solidFill>
              </a:rPr>
              <a:t>No Presentation for this lab</a:t>
            </a:r>
          </a:p>
          <a:p>
            <a:endParaRPr lang="en-US" altLang="en-US" sz="2800">
              <a:solidFill>
                <a:srgbClr val="000066"/>
              </a:solidFill>
            </a:endParaRPr>
          </a:p>
          <a:p>
            <a:r>
              <a:rPr lang="en-US" altLang="en-US" sz="2800">
                <a:solidFill>
                  <a:srgbClr val="000066"/>
                </a:solidFill>
              </a:rPr>
              <a:t>Milestone 2 due next recitation</a:t>
            </a:r>
          </a:p>
          <a:p>
            <a:endParaRPr lang="en-US" altLang="en-US" sz="280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Closing</a:t>
            </a:r>
            <a:endParaRPr lang="en-US" altLang="en-US" b="0">
              <a:solidFill>
                <a:srgbClr val="000066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Have all lab notes signed by TA</a:t>
            </a:r>
          </a:p>
          <a:p>
            <a:endParaRPr lang="en-US" altLang="en-US" sz="1200">
              <a:solidFill>
                <a:srgbClr val="000066"/>
              </a:solidFill>
            </a:endParaRPr>
          </a:p>
          <a:p>
            <a:r>
              <a:rPr lang="en-US" altLang="en-US">
                <a:solidFill>
                  <a:srgbClr val="000066"/>
                </a:solidFill>
              </a:rPr>
              <a:t>Each team member should have turn using software</a:t>
            </a:r>
          </a:p>
          <a:p>
            <a:endParaRPr lang="en-US" altLang="en-US" sz="1200">
              <a:solidFill>
                <a:srgbClr val="000066"/>
              </a:solidFill>
            </a:endParaRPr>
          </a:p>
          <a:p>
            <a:r>
              <a:rPr lang="en-US" altLang="en-US">
                <a:solidFill>
                  <a:srgbClr val="000066"/>
                </a:solidFill>
              </a:rPr>
              <a:t>Return all unused materials to 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8229600" cy="4525963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Objective</a:t>
            </a:r>
          </a:p>
          <a:p>
            <a:r>
              <a:rPr lang="en-US" altLang="en-US">
                <a:solidFill>
                  <a:srgbClr val="000066"/>
                </a:solidFill>
              </a:rPr>
              <a:t>Background</a:t>
            </a:r>
          </a:p>
          <a:p>
            <a:r>
              <a:rPr lang="en-US" altLang="en-US">
                <a:solidFill>
                  <a:srgbClr val="000066"/>
                </a:solidFill>
              </a:rPr>
              <a:t>Materials</a:t>
            </a:r>
          </a:p>
          <a:p>
            <a:r>
              <a:rPr lang="en-US" altLang="en-US">
                <a:solidFill>
                  <a:srgbClr val="000066"/>
                </a:solidFill>
              </a:rPr>
              <a:t>Procedure</a:t>
            </a:r>
          </a:p>
          <a:p>
            <a:r>
              <a:rPr lang="en-US" altLang="en-US">
                <a:solidFill>
                  <a:srgbClr val="000066"/>
                </a:solidFill>
              </a:rPr>
              <a:t>Report / Presentation</a:t>
            </a:r>
          </a:p>
          <a:p>
            <a:r>
              <a:rPr lang="en-US" altLang="en-US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1910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Design two sensor programs</a:t>
            </a:r>
          </a:p>
          <a:p>
            <a:pPr lvl="1"/>
            <a:r>
              <a:rPr lang="en-US" altLang="en-US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Mindstorms: use sensors to stop a motor when a red ball is detected</a:t>
            </a:r>
          </a:p>
          <a:p>
            <a:pPr lvl="1"/>
            <a:r>
              <a:rPr lang="en-US" altLang="en-US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LabVIEW: use a thermocouple to measure temperature in a heating and cooling program</a:t>
            </a:r>
          </a:p>
          <a:p>
            <a:endParaRPr lang="en-US" altLang="en-US" sz="1200">
              <a:solidFill>
                <a:srgbClr val="000066"/>
              </a:solidFill>
              <a:latin typeface="Arial Unicode MS" pitchFamily="34" charset="-128"/>
              <a:cs typeface="Times New Roman" pitchFamily="18" charset="0"/>
            </a:endParaRPr>
          </a:p>
          <a:p>
            <a:r>
              <a:rPr lang="en-US" altLang="en-US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Apply sensors to Semester-Long</a:t>
            </a:r>
            <a:r>
              <a:rPr lang="en-US" altLang="en-US">
                <a:solidFill>
                  <a:srgbClr val="000066"/>
                </a:solidFill>
                <a:cs typeface="Times New Roman" pitchFamily="18" charset="0"/>
              </a:rPr>
              <a:t> Design Projects </a:t>
            </a: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Concept : Control Systems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924800" cy="4191000"/>
          </a:xfrm>
        </p:spPr>
        <p:txBody>
          <a:bodyPr/>
          <a:lstStyle/>
          <a:p>
            <a:r>
              <a:rPr lang="en-US" altLang="en-US" sz="3200">
                <a:solidFill>
                  <a:srgbClr val="000066"/>
                </a:solidFill>
              </a:rPr>
              <a:t>Control system</a:t>
            </a:r>
          </a:p>
          <a:p>
            <a:pPr lvl="1"/>
            <a:r>
              <a:rPr lang="en-US" altLang="en-US" sz="2800">
                <a:solidFill>
                  <a:srgbClr val="000066"/>
                </a:solidFill>
              </a:rPr>
              <a:t>System created to read and analyze data </a:t>
            </a:r>
          </a:p>
          <a:p>
            <a:pPr lvl="1"/>
            <a:r>
              <a:rPr lang="en-US" altLang="en-US" sz="2800">
                <a:solidFill>
                  <a:srgbClr val="000066"/>
                </a:solidFill>
              </a:rPr>
              <a:t>Use analyzed data for appropriate action  </a:t>
            </a:r>
          </a:p>
          <a:p>
            <a:pPr lvl="1"/>
            <a:r>
              <a:rPr lang="en-US" altLang="en-US" sz="2800">
                <a:solidFill>
                  <a:srgbClr val="000066"/>
                </a:solidFill>
              </a:rPr>
              <a:t>Examples:</a:t>
            </a:r>
          </a:p>
          <a:p>
            <a:pPr lvl="2"/>
            <a:r>
              <a:rPr lang="en-US" altLang="en-US" sz="2400">
                <a:solidFill>
                  <a:srgbClr val="000066"/>
                </a:solidFill>
              </a:rPr>
              <a:t>Thermal controls </a:t>
            </a:r>
          </a:p>
          <a:p>
            <a:pPr lvl="2"/>
            <a:r>
              <a:rPr lang="en-US" altLang="en-US" sz="2400">
                <a:solidFill>
                  <a:srgbClr val="000066"/>
                </a:solidFill>
              </a:rPr>
              <a:t>Lighting systems</a:t>
            </a:r>
          </a:p>
          <a:p>
            <a:pPr lvl="2"/>
            <a:r>
              <a:rPr lang="en-US" altLang="en-US" sz="2400">
                <a:solidFill>
                  <a:srgbClr val="000066"/>
                </a:solidFill>
              </a:rPr>
              <a:t>Alarm systems</a:t>
            </a:r>
          </a:p>
          <a:p>
            <a:pPr lvl="2"/>
            <a:r>
              <a:rPr lang="en-US" altLang="en-US" sz="2400">
                <a:solidFill>
                  <a:srgbClr val="000066"/>
                </a:solidFill>
              </a:rPr>
              <a:t>Motion sensors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Concept: Sensors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33400" y="1295400"/>
            <a:ext cx="8610600" cy="484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3200">
                <a:solidFill>
                  <a:srgbClr val="000066"/>
                </a:solidFill>
                <a:latin typeface="Tahoma" pitchFamily="34" charset="0"/>
              </a:rPr>
              <a:t>Sensors</a:t>
            </a:r>
            <a:r>
              <a:rPr lang="en-US" altLang="en-US">
                <a:solidFill>
                  <a:srgbClr val="000066"/>
                </a:solidFill>
                <a:latin typeface="Tahoma" pitchFamily="34" charset="0"/>
              </a:rPr>
              <a:t> 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Read data from test environment 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Data converted to digital format for computer</a:t>
            </a:r>
          </a:p>
          <a:p>
            <a:pPr>
              <a:buFontTx/>
              <a:buChar char="•"/>
            </a:pPr>
            <a:endParaRPr lang="en-US" altLang="en-US" sz="1200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US" altLang="en-US" sz="3200">
                <a:solidFill>
                  <a:srgbClr val="000066"/>
                </a:solidFill>
                <a:latin typeface="Tahoma" pitchFamily="34" charset="0"/>
              </a:rPr>
              <a:t>Some sensor types: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Light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Temperature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Ultrasonic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Touch</a:t>
            </a:r>
          </a:p>
          <a:p>
            <a:pPr>
              <a:buFontTx/>
              <a:buChar char="•"/>
            </a:pPr>
            <a:endParaRPr lang="en-US" altLang="en-US" sz="1200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US" altLang="en-US" sz="3200">
                <a:solidFill>
                  <a:srgbClr val="000066"/>
                </a:solidFill>
                <a:latin typeface="Tahoma" pitchFamily="34" charset="0"/>
              </a:rPr>
              <a:t>Sensors connect to different control devices: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Lego sensors -&gt; NXT </a:t>
            </a:r>
          </a:p>
          <a:p>
            <a:pPr lvl="1">
              <a:buFontTx/>
              <a:buChar char="•"/>
            </a:pPr>
            <a:r>
              <a:rPr lang="en-US" altLang="en-US" sz="2400">
                <a:solidFill>
                  <a:srgbClr val="000066"/>
                </a:solidFill>
                <a:latin typeface="Tahoma" pitchFamily="34" charset="0"/>
              </a:rPr>
              <a:t>Thermocouple -&gt; DAC -&gt; PC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Materials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5638800" cy="5029200"/>
          </a:xfrm>
        </p:spPr>
        <p:txBody>
          <a:bodyPr/>
          <a:lstStyle/>
          <a:p>
            <a:r>
              <a:rPr lang="en-US" altLang="en-US" sz="2800">
                <a:solidFill>
                  <a:srgbClr val="000066"/>
                </a:solidFill>
              </a:rPr>
              <a:t>Mindstorms sensor program</a:t>
            </a:r>
          </a:p>
          <a:p>
            <a:pPr lvl="1"/>
            <a:r>
              <a:rPr lang="en-US" altLang="en-US" sz="2400">
                <a:solidFill>
                  <a:srgbClr val="000066"/>
                </a:solidFill>
              </a:rPr>
              <a:t>NXT</a:t>
            </a:r>
          </a:p>
          <a:p>
            <a:pPr lvl="1"/>
            <a:r>
              <a:rPr lang="en-US" altLang="en-US" sz="2400">
                <a:solidFill>
                  <a:srgbClr val="000066"/>
                </a:solidFill>
              </a:rPr>
              <a:t>Test assembly </a:t>
            </a:r>
          </a:p>
          <a:p>
            <a:pPr lvl="1"/>
            <a:r>
              <a:rPr lang="en-US" altLang="en-US" sz="2400">
                <a:solidFill>
                  <a:srgbClr val="000066"/>
                </a:solidFill>
              </a:rPr>
              <a:t>Computer with Mindstorms</a:t>
            </a:r>
          </a:p>
          <a:p>
            <a:endParaRPr lang="en-US" altLang="en-US" sz="2800">
              <a:solidFill>
                <a:srgbClr val="000066"/>
              </a:solidFill>
            </a:endParaRPr>
          </a:p>
          <a:p>
            <a:r>
              <a:rPr lang="en-US" altLang="en-US" sz="2800">
                <a:solidFill>
                  <a:srgbClr val="000066"/>
                </a:solidFill>
              </a:rPr>
              <a:t>LabVIEW sensor program</a:t>
            </a:r>
          </a:p>
          <a:p>
            <a:pPr lvl="1"/>
            <a:r>
              <a:rPr lang="en-US" altLang="en-US" sz="2400">
                <a:solidFill>
                  <a:srgbClr val="000066"/>
                </a:solidFill>
              </a:rPr>
              <a:t>Computer with LabVIEW + DAC</a:t>
            </a:r>
          </a:p>
          <a:p>
            <a:pPr lvl="1"/>
            <a:r>
              <a:rPr lang="en-US" altLang="en-US" sz="2400">
                <a:solidFill>
                  <a:srgbClr val="000066"/>
                </a:solidFill>
              </a:rPr>
              <a:t>Thermocouple</a:t>
            </a:r>
          </a:p>
        </p:txBody>
      </p:sp>
      <p:pic>
        <p:nvPicPr>
          <p:cNvPr id="13321" name="Picture 9" descr="Lab 7 0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295400"/>
            <a:ext cx="3886200" cy="291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000066"/>
                </a:solidFill>
              </a:rPr>
              <a:t>Procedure: </a:t>
            </a:r>
            <a:br>
              <a:rPr lang="en-US" altLang="en-US" sz="3600">
                <a:solidFill>
                  <a:srgbClr val="000066"/>
                </a:solidFill>
              </a:rPr>
            </a:br>
            <a:r>
              <a:rPr lang="en-US" altLang="en-US" sz="3600">
                <a:solidFill>
                  <a:srgbClr val="000066"/>
                </a:solidFill>
              </a:rPr>
              <a:t>Mindstorms Sensor Program Part 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Port 1 touch sensor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Starts program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Starts motor on Port A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Reverses direction of motor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Port 2 touch sensor 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Stops motor on Port A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Ends program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Port B motor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66"/>
                </a:solidFill>
              </a:rPr>
              <a:t>Varies speed of Port A motor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000066"/>
                </a:solidFill>
              </a:rPr>
              <a:t>Procedure: </a:t>
            </a:r>
            <a:br>
              <a:rPr lang="en-US" altLang="en-US" sz="3600">
                <a:solidFill>
                  <a:srgbClr val="000066"/>
                </a:solidFill>
              </a:rPr>
            </a:br>
            <a:r>
              <a:rPr lang="en-US" altLang="en-US" sz="3600">
                <a:solidFill>
                  <a:srgbClr val="000066"/>
                </a:solidFill>
              </a:rPr>
              <a:t>Mindstorms Sensor Program Part B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Port 3 ultrasonic sensor</a:t>
            </a:r>
          </a:p>
          <a:p>
            <a:pPr lvl="1"/>
            <a:r>
              <a:rPr lang="en-US" altLang="en-US">
                <a:solidFill>
                  <a:srgbClr val="000066"/>
                </a:solidFill>
              </a:rPr>
              <a:t>Reverse direction of motor when greater than 20cm from wall</a:t>
            </a:r>
          </a:p>
          <a:p>
            <a:pPr lvl="1"/>
            <a:r>
              <a:rPr lang="en-US" altLang="en-US">
                <a:solidFill>
                  <a:srgbClr val="000066"/>
                </a:solidFill>
              </a:rPr>
              <a:t>Reverse direction of motor when less than 8cm from wall</a:t>
            </a:r>
          </a:p>
          <a:p>
            <a:endParaRPr lang="en-US" altLang="en-US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000066"/>
                </a:solidFill>
              </a:rPr>
              <a:t>Procedure: </a:t>
            </a:r>
            <a:br>
              <a:rPr lang="en-US" altLang="en-US" sz="3600">
                <a:solidFill>
                  <a:srgbClr val="000066"/>
                </a:solidFill>
              </a:rPr>
            </a:br>
            <a:r>
              <a:rPr lang="en-US" altLang="en-US" sz="3600">
                <a:solidFill>
                  <a:srgbClr val="000066"/>
                </a:solidFill>
              </a:rPr>
              <a:t>Mindstorms Sensor Program Part C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Port 4 light sensor</a:t>
            </a:r>
          </a:p>
          <a:p>
            <a:pPr lvl="1"/>
            <a:r>
              <a:rPr lang="en-US" altLang="en-US">
                <a:solidFill>
                  <a:srgbClr val="000066"/>
                </a:solidFill>
              </a:rPr>
              <a:t>Stops motor when red ball is detected</a:t>
            </a:r>
          </a:p>
          <a:p>
            <a:pPr lvl="1">
              <a:buFontTx/>
              <a:buNone/>
            </a:pPr>
            <a:r>
              <a:rPr lang="en-US" altLang="en-US">
                <a:solidFill>
                  <a:srgbClr val="000066"/>
                </a:solidFill>
              </a:rPr>
              <a:t>   (value greater than 45)</a:t>
            </a:r>
          </a:p>
          <a:p>
            <a:pPr lvl="1"/>
            <a:r>
              <a:rPr lang="en-US" altLang="en-US">
                <a:solidFill>
                  <a:srgbClr val="000066"/>
                </a:solidFill>
              </a:rPr>
              <a:t>Ends program</a:t>
            </a:r>
          </a:p>
          <a:p>
            <a:endParaRPr lang="en-US" altLang="en-US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279</Words>
  <Application>Microsoft Office PowerPoint</Application>
  <PresentationFormat>On-screen Show (4:3)</PresentationFormat>
  <Paragraphs>86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Laboratory 4:  Sensors </vt:lpstr>
      <vt:lpstr>Overview</vt:lpstr>
      <vt:lpstr>Objectives</vt:lpstr>
      <vt:lpstr>Concept : Control Systems</vt:lpstr>
      <vt:lpstr>Concept: Sensors</vt:lpstr>
      <vt:lpstr>Materials</vt:lpstr>
      <vt:lpstr>Procedure:  Mindstorms Sensor Program Part A</vt:lpstr>
      <vt:lpstr>Procedure:  Mindstorms Sensor Program Part B</vt:lpstr>
      <vt:lpstr>Procedure:  Mindstorms Sensor Program Part C</vt:lpstr>
      <vt:lpstr>Assignment: Report/Presentation</vt:lpstr>
      <vt:lpstr>Closing</vt:lpstr>
    </vt:vector>
  </TitlesOfParts>
  <Company>Boober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6:  Sensors / Component Testing</dc:title>
  <dc:creator>Michelle Tsang</dc:creator>
  <cp:lastModifiedBy>Matt</cp:lastModifiedBy>
  <cp:revision>74</cp:revision>
  <dcterms:created xsi:type="dcterms:W3CDTF">2003-09-13T19:17:31Z</dcterms:created>
  <dcterms:modified xsi:type="dcterms:W3CDTF">2014-01-23T20:55:46Z</dcterms:modified>
</cp:coreProperties>
</file>