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4" r:id="rId2"/>
    <p:sldId id="275" r:id="rId3"/>
    <p:sldId id="276" r:id="rId4"/>
    <p:sldId id="287" r:id="rId5"/>
    <p:sldId id="288" r:id="rId6"/>
    <p:sldId id="290" r:id="rId7"/>
    <p:sldId id="283" r:id="rId8"/>
    <p:sldId id="280" r:id="rId9"/>
    <p:sldId id="282" r:id="rId10"/>
    <p:sldId id="291" r:id="rId11"/>
    <p:sldId id="286" r:id="rId12"/>
    <p:sldId id="284" r:id="rId13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20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125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BBC080-0077-4EC9-B959-F4A069F78F63}" type="datetimeFigureOut">
              <a:rPr lang="en-US" altLang="en-US"/>
              <a:pPr>
                <a:defRPr/>
              </a:pPr>
              <a:t>1/17/2015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B97D73F-96E2-4411-A8E6-571733F347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302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44E7E2-253B-46E1-9EBA-9DEA45869057}" type="datetimeFigureOut">
              <a:rPr lang="en-US" altLang="en-US"/>
              <a:pPr>
                <a:defRPr/>
              </a:pPr>
              <a:t>1/17/2015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0D31F7C-0905-4910-90CC-7C7FF6EBB0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0044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6855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7334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6CE7B-D783-4973-B68E-A1B6D2DDC964}" type="datetime1">
              <a:rPr lang="en-US" altLang="en-US"/>
              <a:pPr>
                <a:defRPr/>
              </a:pPr>
              <a:t>1/17/2015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81803-54C6-491A-BC8A-65325FD94D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41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437CD-62DD-4044-8A4E-886924872394}" type="datetime1">
              <a:rPr lang="en-US" altLang="en-US"/>
              <a:pPr>
                <a:defRPr/>
              </a:pPr>
              <a:t>1/17/2015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BFA89-E46B-4BA7-B1BD-4370D4268F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5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38684EB-492D-4873-AAD2-9C899DED5D8F}" type="datetime1">
              <a:rPr lang="en-US" altLang="en-US"/>
              <a:pPr>
                <a:defRPr/>
              </a:pPr>
              <a:t>1/17/2015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D220FB-934B-4B66-AFBC-A85D6B64D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EG1003: Introduction to Engineering and Design</a:t>
            </a:r>
          </a:p>
        </p:txBody>
      </p:sp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533400" y="1209675"/>
            <a:ext cx="8153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4400">
                <a:solidFill>
                  <a:srgbClr val="000066"/>
                </a:solidFill>
              </a:rPr>
              <a:t>Sensors</a:t>
            </a:r>
            <a:r>
              <a:rPr lang="en-US" altLang="en-US" sz="2000">
                <a:solidFill>
                  <a:schemeClr val="bg1"/>
                </a:solidFill>
              </a:rPr>
              <a:t> </a:t>
            </a:r>
            <a:endParaRPr lang="en-US" altLang="en-US" sz="2000">
              <a:solidFill>
                <a:srgbClr val="000066"/>
              </a:solidFill>
            </a:endParaRPr>
          </a:p>
        </p:txBody>
      </p:sp>
      <p:pic>
        <p:nvPicPr>
          <p:cNvPr id="5124" name="Picture 2" descr="https://manual.eg.poly.edu/images/3/3e/Lab_sensors_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428875"/>
            <a:ext cx="18669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Procedure: Light Sensor</a:t>
            </a: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Write a program for obtaining the light intensity and displaying it on the NXT's screen</a:t>
            </a:r>
          </a:p>
        </p:txBody>
      </p:sp>
      <p:pic>
        <p:nvPicPr>
          <p:cNvPr id="14340" name="Picture 2" descr="https://manual.eg.poly.edu/images/e/e3/Lab_sensors_8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" y="2400300"/>
            <a:ext cx="44481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Assignment: </a:t>
            </a: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Report/Presentation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63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No report for this lab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No Presentation for this lab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Milestone due next recitation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Closing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87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Have all lab notes signed by TA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Each team member should have turn using software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Return all unused materials to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Overview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122237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Objective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Background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Materials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Procedure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Report / Presentation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Closing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Objective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Design sensor programs</a:t>
            </a:r>
          </a:p>
          <a:p>
            <a:pPr marL="9144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err="1" smtClean="0">
                <a:solidFill>
                  <a:srgbClr val="000066"/>
                </a:solidFill>
                <a:latin typeface="Tahoma" panose="020B0604030504040204" pitchFamily="34" charset="0"/>
              </a:rPr>
              <a:t>Mindstorms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: Use sensors to stop a motor when a red ball is detected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Apply sensors to Semester-Long Design Projects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Concept : Control Systems</a:t>
            </a: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2898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Control system</a:t>
            </a:r>
          </a:p>
          <a:p>
            <a:pPr marL="9144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System created to read and analyze data </a:t>
            </a:r>
          </a:p>
          <a:p>
            <a:pPr marL="9144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Use analyzed data for appropriate action  </a:t>
            </a:r>
          </a:p>
          <a:p>
            <a:pPr marL="9144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Examples:</a:t>
            </a:r>
          </a:p>
          <a:p>
            <a:pPr marL="13716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Thermal controls </a:t>
            </a:r>
          </a:p>
          <a:p>
            <a:pPr marL="13716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Lighting systems</a:t>
            </a:r>
          </a:p>
          <a:p>
            <a:pPr marL="13716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Alarm systems</a:t>
            </a:r>
          </a:p>
          <a:p>
            <a:pPr marL="13716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Motion sensors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Concept: Sensors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528638" y="930275"/>
            <a:ext cx="8139112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>
              <a:spcBef>
                <a:spcPts val="600"/>
              </a:spcBef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Sensors </a:t>
            </a:r>
          </a:p>
          <a:p>
            <a:pPr marL="969963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Tahoma" panose="020B0604030504040204" pitchFamily="34" charset="0"/>
              </a:rPr>
              <a:t>Read data from test environment </a:t>
            </a:r>
          </a:p>
          <a:p>
            <a:pPr marL="969963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Tahoma" panose="020B0604030504040204" pitchFamily="34" charset="0"/>
              </a:rPr>
              <a:t>Data converted to digital format for computer</a:t>
            </a: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 marL="0" indent="0">
              <a:spcBef>
                <a:spcPts val="600"/>
              </a:spcBef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Some sensor types:</a:t>
            </a:r>
          </a:p>
          <a:p>
            <a:pPr marL="969963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Tahoma" panose="020B0604030504040204" pitchFamily="34" charset="0"/>
              </a:rPr>
              <a:t>Light</a:t>
            </a:r>
          </a:p>
          <a:p>
            <a:pPr marL="969963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Tahoma" panose="020B0604030504040204" pitchFamily="34" charset="0"/>
              </a:rPr>
              <a:t>Temperature</a:t>
            </a:r>
          </a:p>
          <a:p>
            <a:pPr marL="969963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Tahoma" panose="020B0604030504040204" pitchFamily="34" charset="0"/>
              </a:rPr>
              <a:t>Ultrasonic</a:t>
            </a:r>
          </a:p>
          <a:p>
            <a:pPr marL="969963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Tahoma" panose="020B0604030504040204" pitchFamily="34" charset="0"/>
              </a:rPr>
              <a:t>Touch</a:t>
            </a:r>
          </a:p>
          <a:p>
            <a:pPr marL="0" indent="0">
              <a:spcBef>
                <a:spcPts val="600"/>
              </a:spcBef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Sensors connect to different control devices:</a:t>
            </a:r>
          </a:p>
          <a:p>
            <a:pPr marL="969963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Tahoma" panose="020B0604030504040204" pitchFamily="34" charset="0"/>
              </a:rPr>
              <a:t>Lego sensors -&gt; NXT/EV3 </a:t>
            </a:r>
          </a:p>
          <a:p>
            <a:pPr marL="969963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Tahoma" panose="020B0604030504040204" pitchFamily="34" charset="0"/>
              </a:rPr>
              <a:t>Thermocouple -&gt; DAC -&gt; 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Materials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601663" y="107632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en-US" dirty="0" err="1" smtClean="0">
                <a:solidFill>
                  <a:srgbClr val="000066"/>
                </a:solidFill>
                <a:latin typeface="Tahoma" panose="020B0604030504040204" pitchFamily="34" charset="0"/>
              </a:rPr>
              <a:t>Mindstorms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 sensor program</a:t>
            </a:r>
          </a:p>
          <a:p>
            <a:pPr marL="9144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Tahoma" panose="020B0604030504040204" pitchFamily="34" charset="0"/>
              </a:rPr>
              <a:t>NXT/EV3</a:t>
            </a:r>
          </a:p>
          <a:p>
            <a:pPr marL="9144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Tahoma" panose="020B0604030504040204" pitchFamily="34" charset="0"/>
              </a:rPr>
              <a:t>Test assembly </a:t>
            </a:r>
          </a:p>
          <a:p>
            <a:pPr marL="9144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Tahoma" panose="020B0604030504040204" pitchFamily="34" charset="0"/>
              </a:rPr>
              <a:t>Computer with </a:t>
            </a:r>
            <a:r>
              <a:rPr lang="en-US" altLang="en-US" sz="2000" dirty="0" err="1" smtClean="0">
                <a:solidFill>
                  <a:srgbClr val="000066"/>
                </a:solidFill>
                <a:latin typeface="Tahoma" panose="020B0604030504040204" pitchFamily="34" charset="0"/>
              </a:rPr>
              <a:t>Mindstorms</a:t>
            </a: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LabVIEW sensor program</a:t>
            </a:r>
          </a:p>
          <a:p>
            <a:pPr marL="9144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Tahoma" panose="020B0604030504040204" pitchFamily="34" charset="0"/>
              </a:rPr>
              <a:t>Computer with LabVIEW + DAC</a:t>
            </a:r>
          </a:p>
          <a:p>
            <a:pPr marL="9144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Tahoma" panose="020B0604030504040204" pitchFamily="34" charset="0"/>
              </a:rPr>
              <a:t>Thermocouple</a:t>
            </a:r>
          </a:p>
        </p:txBody>
      </p:sp>
      <p:pic>
        <p:nvPicPr>
          <p:cNvPr id="10244" name="Picture 9" descr="Lab 7 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847725"/>
            <a:ext cx="3886200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Procedure: Rotation Sensor</a:t>
            </a: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Write a program that moves the robot forward for 3 seconds </a:t>
            </a:r>
          </a:p>
          <a:p>
            <a:pPr marL="9144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Add a code that reads the number of rotations during the 3 seconds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Write a program that displaying the number of rotations, but stops robot after 3 rotations</a:t>
            </a:r>
          </a:p>
          <a:p>
            <a:pPr marL="9144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pic>
        <p:nvPicPr>
          <p:cNvPr id="11268" name="Picture 2" descr="https://manual.eg.poly.edu/images/f/f1/Lab_sensors_6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88" y="3660775"/>
            <a:ext cx="172402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Procedure: Ultrasonic Sensor</a:t>
            </a: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If the sensor detects a distance greater than 40 in, a happy face should appear, and for a distance of less than 40 in, a sad face should appear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If the sensors detect a distance less than 40 in but greater than 30 in, a caution sign should appear. But for a distance less than 40 in but greater than 30 in, a sad face should appear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Procedure: Touch Sensor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Write a program in which your robot would move when the touch sensor is pressed, and would stop when the touch sensor was released</a:t>
            </a:r>
          </a:p>
        </p:txBody>
      </p:sp>
      <p:pic>
        <p:nvPicPr>
          <p:cNvPr id="13316" name="Picture 2" descr="https://manual.eg.poly.edu/images/6/67/Lab_sensors_8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5" y="2619375"/>
            <a:ext cx="2105025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5831</TotalTime>
  <Words>337</Words>
  <Application>Microsoft Office PowerPoint</Application>
  <PresentationFormat>On-screen Show (16:9)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MS PGothic</vt:lpstr>
      <vt:lpstr>Courier New</vt:lpstr>
      <vt:lpstr>Wingdings</vt:lpstr>
      <vt:lpstr>Calibri</vt:lpstr>
      <vt:lpstr>Tahoma</vt:lpstr>
      <vt:lpstr>NYU Schools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Rondell Sinanan</cp:lastModifiedBy>
  <cp:revision>50</cp:revision>
  <dcterms:created xsi:type="dcterms:W3CDTF">2013-09-03T13:03:01Z</dcterms:created>
  <dcterms:modified xsi:type="dcterms:W3CDTF">2015-01-17T21:51:22Z</dcterms:modified>
</cp:coreProperties>
</file>