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1" r:id="rId8"/>
    <p:sldId id="274" r:id="rId9"/>
    <p:sldId id="283" r:id="rId10"/>
    <p:sldId id="284" r:id="rId11"/>
    <p:sldId id="285" r:id="rId12"/>
    <p:sldId id="282" r:id="rId13"/>
    <p:sldId id="264" r:id="rId14"/>
  </p:sldIdLst>
  <p:sldSz cx="12192000" cy="6858000"/>
  <p:notesSz cx="6858000" cy="9144000"/>
  <p:embeddedFontLst>
    <p:embeddedFont>
      <p:font typeface="Gotham Book" pitchFamily="50" charset="0"/>
      <p:regular r:id="rId15"/>
      <p:italic r:id="rId16"/>
    </p:embeddedFont>
    <p:embeddedFont>
      <p:font typeface="Proxima Nova Lt" panose="02000506030000020004" charset="0"/>
      <p:regular r:id="rId17"/>
      <p:bold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tham Medium" pitchFamily="50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Proxima Nova Rg" panose="02000506030000020004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5707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500256"/>
        <c:axId val="405500648"/>
      </c:barChart>
      <c:catAx>
        <c:axId val="40550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00648"/>
        <c:crosses val="autoZero"/>
        <c:auto val="1"/>
        <c:lblAlgn val="ctr"/>
        <c:lblOffset val="100"/>
        <c:noMultiLvlLbl val="0"/>
      </c:catAx>
      <c:valAx>
        <c:axId val="4055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AND</a:t>
            </a:r>
            <a:r>
              <a:rPr lang="en-US" sz="2400" dirty="0">
                <a:latin typeface="Proxima Nova Rg" panose="02000506030000020004" pitchFamily="2" charset="0"/>
              </a:rPr>
              <a:t>, OR, NOT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11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129728"/>
            <a:ext cx="10287000" cy="31400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Ranking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="" xmlns:a16="http://schemas.microsoft.com/office/drawing/2014/main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43736"/>
            <a:ext cx="10287000" cy="312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482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Gotham Book</vt:lpstr>
      <vt:lpstr>Proxima Nova Lt</vt:lpstr>
      <vt:lpstr>Cambria Math</vt:lpstr>
      <vt:lpstr>Calibri</vt:lpstr>
      <vt:lpstr>Gotham Medium</vt:lpstr>
      <vt:lpstr>Verdana</vt:lpstr>
      <vt:lpstr>Calibri Light</vt:lpstr>
      <vt:lpstr>Arial</vt:lpstr>
      <vt:lpstr>Proxima Nova Rg</vt:lpstr>
      <vt:lpstr>Office Theme</vt:lpstr>
      <vt:lpstr>TECHNICAL WRITING STANDARDS</vt:lpstr>
      <vt:lpstr>EQUATIONS</vt:lpstr>
      <vt:lpstr>EQUATIONS</vt:lpstr>
      <vt:lpstr>EQUATIONS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42</cp:revision>
  <dcterms:created xsi:type="dcterms:W3CDTF">2019-06-25T23:10:16Z</dcterms:created>
  <dcterms:modified xsi:type="dcterms:W3CDTF">2022-09-05T21:47:04Z</dcterms:modified>
</cp:coreProperties>
</file>