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3030000020004" pitchFamily="2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Conclusion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394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Proxima Nova Lt</vt:lpstr>
      <vt:lpstr>Proxima Nova Rg</vt:lpstr>
      <vt:lpstr>Calibri</vt:lpstr>
      <vt:lpstr>Calibri Light</vt:lpstr>
      <vt:lpstr>Gotham Medium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24</cp:revision>
  <dcterms:created xsi:type="dcterms:W3CDTF">2019-06-25T23:10:16Z</dcterms:created>
  <dcterms:modified xsi:type="dcterms:W3CDTF">2020-02-10T22:31:39Z</dcterms:modified>
</cp:coreProperties>
</file>