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Proxima Nova Semibold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otham Medium" pitchFamily="50" charset="0"/>
      <p:regular r:id="rId29"/>
      <p:italic r:id="rId30"/>
    </p:embeddedFont>
    <p:embeddedFont>
      <p:font typeface="Proxima Nova Rg" panose="02000506030000020004" pitchFamily="2" charset="0"/>
      <p:regular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2" autoAdjust="0"/>
    <p:restoredTop sz="94660"/>
  </p:normalViewPr>
  <p:slideViewPr>
    <p:cSldViewPr snapToGrid="0">
      <p:cViewPr varScale="1">
        <p:scale>
          <a:sx n="83" d="100"/>
          <a:sy n="83" d="100"/>
        </p:scale>
        <p:origin x="1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1/26/2020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1/26/2020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1/26/2020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Gotham Medium" pitchFamily="50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37" y="702651"/>
            <a:ext cx="12014977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BACKGROUND INFO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615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8C0B15-7B30-0449-9DED-534D216F9E10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10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651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0A7EF29-8299-D14F-BDEC-A62856764849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574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975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45A99AF-4767-2546-A771-FAD4429BD1AB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0532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4165" y="1340905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834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672274" y="3992345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Semibold" panose="02000506030000020004" pitchFamily="2" charset="77"/>
              </a:rPr>
              <a:t>All media must have captions!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9C4BC4-D111-F349-97F4-37B8249C9452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1958832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574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7E7E3BA-8CCC-B841-B3F1-BDC32C45072C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86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30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F644BD4-7C21-4940-BB21-F4C2164653D0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15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=""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3552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46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5837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sans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1030085" y="2871349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Semibold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Semibold" panose="02000506030000020004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EEBC653-A74F-AE48-B12C-32636B1583D5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16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222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98" y="1859333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Use </a:t>
            </a:r>
            <a:r>
              <a:rPr lang="en-US" sz="2800" dirty="0">
                <a:latin typeface="Proxima Nova Rg" panose="02000506030000020004" pitchFamily="2" charset="0"/>
              </a:rPr>
              <a:t>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e.g</a:t>
            </a:r>
            <a:r>
              <a:rPr lang="en-US" sz="2800" dirty="0" smtClean="0">
                <a:latin typeface="Proxima Nova Rg" panose="02000506030000020004" pitchFamily="2" charset="0"/>
              </a:rPr>
              <a:t>. Figure 12 explains p</a:t>
            </a:r>
            <a:r>
              <a:rPr lang="en-US" sz="2800" dirty="0" smtClean="0">
                <a:latin typeface="Proxima Nova Rg" panose="02000506030000020004" pitchFamily="2" charset="0"/>
              </a:rPr>
              <a:t>hotosynthesis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</a:t>
            </a:r>
            <a:r>
              <a:rPr lang="en-US" sz="2800" dirty="0" smtClean="0">
                <a:latin typeface="Proxima Nova Rg" panose="02000506030000020004" pitchFamily="2" charset="0"/>
              </a:rPr>
              <a:t> </a:t>
            </a:r>
            <a:r>
              <a:rPr lang="en-US" sz="2800" dirty="0" smtClean="0">
                <a:latin typeface="Proxima Nova Rg" panose="02000506030000020004" pitchFamily="2" charset="0"/>
              </a:rPr>
              <a:t>by</a:t>
            </a:r>
            <a:r>
              <a:rPr lang="en-US" sz="2800" dirty="0" smtClean="0">
                <a:latin typeface="Proxima Nova Rg" panose="02000506030000020004" pitchFamily="2" charset="0"/>
              </a:rPr>
              <a:t> </a:t>
            </a:r>
            <a:r>
              <a:rPr lang="en-US" sz="2800" dirty="0">
                <a:latin typeface="Proxima Nova Rg" panose="02000506030000020004" pitchFamily="2" charset="0"/>
              </a:rPr>
              <a:t>X</a:t>
            </a:r>
            <a:r>
              <a:rPr lang="en-US" sz="2800" dirty="0" smtClean="0">
                <a:latin typeface="Proxima Nova Rg" panose="02000506030000020004" pitchFamily="2" charset="0"/>
              </a:rPr>
              <a:t> Rule (X = 3, 4, 5, 6, or 7)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</a:t>
            </a:r>
            <a:r>
              <a:rPr lang="en-US" sz="2800" dirty="0" smtClean="0">
                <a:latin typeface="Proxima Nova Rg" panose="02000506030000020004" pitchFamily="2" charset="0"/>
              </a:rPr>
              <a:t>.g. 5 </a:t>
            </a:r>
            <a:r>
              <a:rPr lang="en-US" sz="2800" dirty="0">
                <a:latin typeface="Proxima Nova Rg" panose="02000506030000020004" pitchFamily="2" charset="0"/>
              </a:rPr>
              <a:t>lines per </a:t>
            </a:r>
            <a:r>
              <a:rPr lang="en-US" sz="2800" dirty="0" smtClean="0">
                <a:latin typeface="Proxima Nova Rg" panose="02000506030000020004" pitchFamily="2" charset="0"/>
              </a:rPr>
              <a:t>slide, 5 </a:t>
            </a:r>
            <a:r>
              <a:rPr lang="en-US" sz="2800" dirty="0">
                <a:latin typeface="Proxima Nova Rg" panose="02000506030000020004" pitchFamily="2" charset="0"/>
              </a:rPr>
              <a:t>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04" y="1748706"/>
            <a:ext cx="3924931" cy="39328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105470" y="58728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12: Photosynthesis diagram 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4A28F95-DE50-4349-84E8-5289C97584B1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17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6332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4DD506A-D6D3-8F40-880D-B9C4042A485D}"/>
              </a:ext>
            </a:extLst>
          </p:cNvPr>
          <p:cNvSpPr txBox="1"/>
          <p:nvPr/>
        </p:nvSpPr>
        <p:spPr>
          <a:xfrm>
            <a:off x="11646834" y="55325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18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53127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044909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latin typeface="Proxima Nova Semibold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069241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721715" y="2895627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E25C33C-D458-C14D-A3A0-A2E3214CE46C}"/>
              </a:ext>
            </a:extLst>
          </p:cNvPr>
          <p:cNvSpPr txBox="1"/>
          <p:nvPr/>
        </p:nvSpPr>
        <p:spPr>
          <a:xfrm>
            <a:off x="11625313" y="58519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19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6" y="2872325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Classroom Preparation &amp;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625969"/>
            <a:ext cx="0" cy="262596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9371D4E-5E51-9A42-8A17-92D1842ED964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4F1CEE9-9D87-B84B-B9E0-80A8DCCEEB1A}"/>
              </a:ext>
            </a:extLst>
          </p:cNvPr>
          <p:cNvSpPr txBox="1"/>
          <p:nvPr/>
        </p:nvSpPr>
        <p:spPr>
          <a:xfrm>
            <a:off x="11637364" y="66566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20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00123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7893" y="1470054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 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6AFA9E-63EE-1A46-9B0E-65C62D65936F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Two </a:t>
            </a:r>
            <a:r>
              <a:rPr lang="en-US" sz="2800" dirty="0">
                <a:latin typeface="Proxima Nova Rg" panose="02000506030000020004" pitchFamily="2" charset="0"/>
              </a:rPr>
              <a:t>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93573E-69C9-8744-A64F-FA459154CE16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54831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2" y="1534297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=""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EFDEF9-4870-7045-8792-80AFFC0DE32D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5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270" y="1813508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848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0546"/>
            <a:ext cx="5521730" cy="34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855188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overview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276115" y="5487383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84419DB-5F36-6343-BD6A-014088404088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7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2087965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344"/>
            <a:ext cx="11245204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143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978478" y="5610530"/>
            <a:ext cx="4297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8CAB920-5E3D-1A47-A531-512BC4C589BC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256" y="72254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3129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3A8F5FC-CD6B-0D45-A98B-E5224BE8FFE9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598</Words>
  <Application>Microsoft Office PowerPoint</Application>
  <PresentationFormat>Widescreen</PresentationFormat>
  <Paragraphs>163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Proxima Nova Semibold</vt:lpstr>
      <vt:lpstr>Calibri</vt:lpstr>
      <vt:lpstr>Gotham Medium</vt:lpstr>
      <vt:lpstr>Proxima Nova Rg</vt:lpstr>
      <vt:lpstr>Calibri Light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 SLIDES</vt:lpstr>
      <vt:lpstr>MATERIALS SLIDE</vt:lpstr>
      <vt:lpstr>PROCEDURE SLIDES</vt:lpstr>
      <vt:lpstr>DATA/OBSERVATIONS SLIDE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User</cp:lastModifiedBy>
  <cp:revision>7</cp:revision>
  <dcterms:created xsi:type="dcterms:W3CDTF">2019-12-02T03:19:03Z</dcterms:created>
  <dcterms:modified xsi:type="dcterms:W3CDTF">2020-01-26T18:10:17Z</dcterms:modified>
</cp:coreProperties>
</file>