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107" d="100"/>
          <a:sy n="107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1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4A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 dirty="0"/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 dirty="0"/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VEX Battery Courtesy of VEX Robotics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  <a:endParaRPr dirty="0"/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1716157"/>
            <a:ext cx="6988923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chassis of the robot</a:t>
            </a:r>
            <a:endParaRPr lang="en-US" sz="2000" dirty="0">
              <a:latin typeface="Proxima Nova"/>
              <a:sym typeface="Proxima Nov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claw (LAZ only)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Run test trials for sensor calibration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Create a preliminary CAD drawing of the robot using Fusion 360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the Milestone 1 Presentation</a:t>
            </a:r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5195FA-56ED-7629-14EA-A38883E2A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31427" y="2504660"/>
            <a:ext cx="3336234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71;p12">
            <a:extLst>
              <a:ext uri="{FF2B5EF4-FFF2-40B4-BE49-F238E27FC236}">
                <a16:creationId xmlns:a16="http://schemas.microsoft.com/office/drawing/2014/main" id="{9DCC1A81-FD5B-CDFA-9609-3B9A1BB9D27F}"/>
              </a:ext>
            </a:extLst>
          </p:cNvPr>
          <p:cNvSpPr/>
          <p:nvPr/>
        </p:nvSpPr>
        <p:spPr>
          <a:xfrm>
            <a:off x="7160320" y="500721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VEX LAZ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7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VEX Clawbot Courtesy of Robot Mesh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Motor Shield Layout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Gyro Sensor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Motors and Battery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Gyro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51A55-C57E-7B38-48A2-64BD4510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50" y="1857166"/>
            <a:ext cx="3724365" cy="41401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EF9FBC-0F33-DAD9-21E7-D75BC9AB0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959" y="1857166"/>
            <a:ext cx="3603186" cy="3671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Code in Arduino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>
            <p:extLst>
              <p:ext uri="{D42A27DB-BD31-4B8C-83A1-F6EECF244321}">
                <p14:modId xmlns:p14="http://schemas.microsoft.com/office/powerpoint/2010/main" val="3994514115"/>
              </p:ext>
            </p:extLst>
          </p:nvPr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(returns the total distance)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(returns HIGH if there’s an obstacle and LOW if there isn’t)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528</Words>
  <Application>Microsoft Office PowerPoint</Application>
  <PresentationFormat>Widescreen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Montserrat Medium</vt:lpstr>
      <vt:lpstr>Arial</vt:lpstr>
      <vt:lpstr>Calibri</vt:lpstr>
      <vt:lpstr>Proxima Nova</vt:lpstr>
      <vt:lpstr>Office Theme</vt:lpstr>
      <vt:lpstr>LAZ &amp; MRR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Hannah Becker</cp:lastModifiedBy>
  <cp:revision>9</cp:revision>
  <dcterms:created xsi:type="dcterms:W3CDTF">2021-08-09T05:00:46Z</dcterms:created>
  <dcterms:modified xsi:type="dcterms:W3CDTF">2022-08-19T16:36:44Z</dcterms:modified>
</cp:coreProperties>
</file>