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68" r:id="rId3"/>
    <p:sldId id="277" r:id="rId4"/>
    <p:sldId id="278" r:id="rId5"/>
    <p:sldId id="279" r:id="rId6"/>
    <p:sldId id="280" r:id="rId7"/>
    <p:sldId id="261" r:id="rId8"/>
    <p:sldId id="269" r:id="rId9"/>
    <p:sldId id="270" r:id="rId10"/>
    <p:sldId id="272" r:id="rId11"/>
    <p:sldId id="271" r:id="rId12"/>
    <p:sldId id="281" r:id="rId13"/>
    <p:sldId id="274" r:id="rId14"/>
    <p:sldId id="264" r:id="rId15"/>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ambria Math" panose="02040503050406030204" pitchFamily="18" charset="0"/>
      <p:regular r:id="rId22"/>
    </p:embeddedFont>
    <p:embeddedFont>
      <p:font typeface="Gotham Medium" panose="02000603030000020004" pitchFamily="2" charset="0"/>
      <p:regular r:id="rId23"/>
      <p:italic r:id="rId24"/>
    </p:embeddedFont>
    <p:embeddedFont>
      <p:font typeface="Proxima Nova Lt" panose="02000506030000020004" pitchFamily="50" charset="0"/>
      <p:bold r:id="rId25"/>
    </p:embeddedFont>
    <p:embeddedFont>
      <p:font typeface="Proxima Nova Rg" panose="02000506030000020004" pitchFamily="2" charset="0"/>
      <p:regular r:id="rId26"/>
      <p:bold r:id="rId27"/>
      <p:italic r:id="rId28"/>
      <p:boldItalic r:id="rId29"/>
    </p:embeddedFont>
    <p:embeddedFont>
      <p:font typeface="Verdana" panose="020B060403050404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xanne Floyd" initials="RF" lastIdx="4" clrIdx="0">
    <p:extLst>
      <p:ext uri="{19B8F6BF-5375-455C-9EA6-DF929625EA0E}">
        <p15:presenceInfo xmlns:p15="http://schemas.microsoft.com/office/powerpoint/2012/main" userId="S::rrf270@nyu.edu::c6edf65d-54b7-43a1-bc42-23d9ee3f67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43" autoAdjust="0"/>
    <p:restoredTop sz="95707"/>
  </p:normalViewPr>
  <p:slideViewPr>
    <p:cSldViewPr snapToGrid="0">
      <p:cViewPr varScale="1">
        <p:scale>
          <a:sx n="73" d="100"/>
          <a:sy n="73" d="100"/>
        </p:scale>
        <p:origin x="258"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Word"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latin typeface="Verdana" panose="020B0604030504040204" pitchFamily="34" charset="0"/>
                <a:ea typeface="Verdana" panose="020B0604030504040204" pitchFamily="34" charset="0"/>
                <a:cs typeface="Verdana" panose="020B0604030504040204" pitchFamily="34" charset="0"/>
              </a:rPr>
              <a:t>Anchor Time &amp; Rank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 in Microsoft Word]Sheet1'!$A$1</c:f>
              <c:strCache>
                <c:ptCount val="1"/>
                <c:pt idx="0">
                  <c:v>Series1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 in Microsoft Word]Sheet1'!$A$2:$A$6</c:f>
              <c:numCache>
                <c:formatCode>General</c:formatCode>
                <c:ptCount val="5"/>
                <c:pt idx="0">
                  <c:v>29</c:v>
                </c:pt>
                <c:pt idx="1">
                  <c:v>25</c:v>
                </c:pt>
                <c:pt idx="2">
                  <c:v>70</c:v>
                </c:pt>
                <c:pt idx="3">
                  <c:v>101</c:v>
                </c:pt>
                <c:pt idx="4">
                  <c:v>92</c:v>
                </c:pt>
              </c:numCache>
            </c:numRef>
          </c:val>
          <c:extLst>
            <c:ext xmlns:c16="http://schemas.microsoft.com/office/drawing/2014/chart" uri="{C3380CC4-5D6E-409C-BE32-E72D297353CC}">
              <c16:uniqueId val="{00000000-FAD4-8E44-B6B5-AED3C7624DBB}"/>
            </c:ext>
          </c:extLst>
        </c:ser>
        <c:dLbls>
          <c:showLegendKey val="0"/>
          <c:showVal val="0"/>
          <c:showCatName val="0"/>
          <c:showSerName val="0"/>
          <c:showPercent val="0"/>
          <c:showBubbleSize val="0"/>
        </c:dLbls>
        <c:gapWidth val="219"/>
        <c:overlap val="-27"/>
        <c:axId val="364430504"/>
        <c:axId val="364430896"/>
      </c:barChart>
      <c:catAx>
        <c:axId val="3644305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latin typeface="Verdana" panose="020B0604030504040204" pitchFamily="34" charset="0"/>
                    <a:ea typeface="Verdana" panose="020B0604030504040204" pitchFamily="34" charset="0"/>
                    <a:cs typeface="Verdana" panose="020B0604030504040204" pitchFamily="34" charset="0"/>
                  </a:rPr>
                  <a:t>Rank</a:t>
                </a:r>
                <a:r>
                  <a:rPr lang="en-US" baseline="0" dirty="0">
                    <a:latin typeface="Verdana" panose="020B0604030504040204" pitchFamily="34" charset="0"/>
                    <a:ea typeface="Verdana" panose="020B0604030504040204" pitchFamily="34" charset="0"/>
                    <a:cs typeface="Verdana" panose="020B0604030504040204" pitchFamily="34" charset="0"/>
                  </a:rPr>
                  <a:t> in Competition</a:t>
                </a:r>
                <a:endParaRPr lang="en-US" dirty="0">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430896"/>
        <c:crosses val="autoZero"/>
        <c:auto val="1"/>
        <c:lblAlgn val="ctr"/>
        <c:lblOffset val="100"/>
        <c:noMultiLvlLbl val="0"/>
      </c:catAx>
      <c:valAx>
        <c:axId val="364430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latin typeface="Verdana" panose="020B0604030504040204" pitchFamily="34" charset="0"/>
                    <a:ea typeface="Verdana" panose="020B0604030504040204" pitchFamily="34" charset="0"/>
                    <a:cs typeface="Verdana" panose="020B0604030504040204" pitchFamily="34" charset="0"/>
                  </a:rPr>
                  <a:t>Anchor</a:t>
                </a:r>
                <a:r>
                  <a:rPr lang="en-US" baseline="0" dirty="0">
                    <a:latin typeface="Verdana" panose="020B0604030504040204" pitchFamily="34" charset="0"/>
                    <a:ea typeface="Verdana" panose="020B0604030504040204" pitchFamily="34" charset="0"/>
                    <a:cs typeface="Verdana" panose="020B0604030504040204" pitchFamily="34" charset="0"/>
                  </a:rPr>
                  <a:t> T</a:t>
                </a:r>
                <a:r>
                  <a:rPr lang="en-US" dirty="0">
                    <a:latin typeface="Verdana" panose="020B0604030504040204" pitchFamily="34" charset="0"/>
                    <a:ea typeface="Verdana" panose="020B0604030504040204" pitchFamily="34" charset="0"/>
                    <a:cs typeface="Verdana" panose="020B0604030504040204" pitchFamily="34" charset="0"/>
                  </a:rPr>
                  <a:t>ime</a:t>
                </a:r>
                <a:r>
                  <a:rPr lang="en-US" baseline="0" dirty="0">
                    <a:latin typeface="Verdana" panose="020B0604030504040204" pitchFamily="34" charset="0"/>
                    <a:ea typeface="Verdana" panose="020B0604030504040204" pitchFamily="34" charset="0"/>
                    <a:cs typeface="Verdana" panose="020B0604030504040204" pitchFamily="34" charset="0"/>
                  </a:rPr>
                  <a:t> (s)</a:t>
                </a:r>
                <a:endParaRPr lang="en-US" dirty="0">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430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2D3562-E58C-0741-80E7-348E05386108}" type="doc">
      <dgm:prSet loTypeId="urn:microsoft.com/office/officeart/2005/8/layout/process5" loCatId="" qsTypeId="urn:microsoft.com/office/officeart/2005/8/quickstyle/simple1" qsCatId="simple" csTypeId="urn:microsoft.com/office/officeart/2005/8/colors/accent6_2" csCatId="accent6" phldr="1"/>
      <dgm:spPr/>
      <dgm:t>
        <a:bodyPr/>
        <a:lstStyle/>
        <a:p>
          <a:endParaRPr lang="en-US"/>
        </a:p>
      </dgm:t>
    </dgm:pt>
    <dgm:pt modelId="{AF39BCCF-D2F2-2548-9347-A5466B8C9B7F}">
      <dgm:prSet phldrT="[Text]" custT="1"/>
      <dgm:spPr/>
      <dgm:t>
        <a:bodyPr/>
        <a:lstStyle/>
        <a:p>
          <a:pPr>
            <a:buFont typeface="Arial" panose="020B0604020202020204" pitchFamily="34" charset="0"/>
            <a:buChar char="•"/>
          </a:pPr>
          <a:r>
            <a:rPr lang="en-US" sz="2400" dirty="0">
              <a:latin typeface="Proxima Nova Rg" panose="02000506030000020004" pitchFamily="50" charset="0"/>
              <a:ea typeface="Gotham Book" pitchFamily="2" charset="-128"/>
            </a:rPr>
            <a:t>Go to </a:t>
          </a:r>
          <a:br>
            <a:rPr lang="en-US" sz="2400" dirty="0">
              <a:latin typeface="Proxima Nova Rg" panose="02000506030000020004" pitchFamily="50" charset="0"/>
              <a:ea typeface="Gotham Book" pitchFamily="2" charset="-128"/>
            </a:rPr>
          </a:br>
          <a:r>
            <a:rPr lang="en-US" sz="2400" dirty="0">
              <a:latin typeface="Proxima Nova Rg" panose="02000506030000020004" pitchFamily="50" charset="0"/>
              <a:ea typeface="Gotham Book" pitchFamily="2" charset="-128"/>
            </a:rPr>
            <a:t>“Insert” tab</a:t>
          </a:r>
          <a:endParaRPr lang="en-US" sz="2400" dirty="0"/>
        </a:p>
      </dgm:t>
    </dgm:pt>
    <dgm:pt modelId="{D2E1E56D-2EC4-3E43-A698-6E229646439C}" type="parTrans" cxnId="{9105FA46-85A4-6A49-81D9-53B0BCF6A866}">
      <dgm:prSet/>
      <dgm:spPr/>
      <dgm:t>
        <a:bodyPr/>
        <a:lstStyle/>
        <a:p>
          <a:endParaRPr lang="en-US"/>
        </a:p>
      </dgm:t>
    </dgm:pt>
    <dgm:pt modelId="{E4994DE0-A529-A44C-AF27-E6FCBAA11918}" type="sibTrans" cxnId="{9105FA46-85A4-6A49-81D9-53B0BCF6A866}">
      <dgm:prSet/>
      <dgm:spPr/>
      <dgm:t>
        <a:bodyPr/>
        <a:lstStyle/>
        <a:p>
          <a:endParaRPr lang="en-US"/>
        </a:p>
      </dgm:t>
    </dgm:pt>
    <dgm:pt modelId="{D89206AA-F804-1F4D-83AA-4F17F1F3060A}">
      <dgm:prSet phldrT="[Text]" custT="1"/>
      <dgm:spPr/>
      <dgm:t>
        <a:bodyPr/>
        <a:lstStyle/>
        <a:p>
          <a:pPr>
            <a:buFont typeface="Arial" panose="020B0604020202020204" pitchFamily="34" charset="0"/>
            <a:buChar char="•"/>
          </a:pPr>
          <a:r>
            <a:rPr lang="en-US" sz="2400" dirty="0">
              <a:latin typeface="Proxima Nova Rg" panose="02000506030000020004" pitchFamily="50" charset="0"/>
              <a:ea typeface="Gotham Book" pitchFamily="2" charset="-128"/>
            </a:rPr>
            <a:t>Click on </a:t>
          </a:r>
          <a:br>
            <a:rPr lang="en-US" sz="2400" dirty="0">
              <a:latin typeface="Proxima Nova Rg" panose="02000506030000020004" pitchFamily="50" charset="0"/>
              <a:ea typeface="Gotham Book" pitchFamily="2" charset="-128"/>
            </a:rPr>
          </a:br>
          <a:r>
            <a:rPr lang="en-US" sz="2400" dirty="0">
              <a:latin typeface="Proxima Nova Rg" panose="02000506030000020004" pitchFamily="50" charset="0"/>
              <a:ea typeface="Gotham Book" pitchFamily="2" charset="-128"/>
            </a:rPr>
            <a:t>“Text Box”</a:t>
          </a:r>
          <a:endParaRPr lang="en-US" sz="2400" dirty="0"/>
        </a:p>
      </dgm:t>
    </dgm:pt>
    <dgm:pt modelId="{C0F1CD7D-3B20-354C-A374-6FAF0B6A71C5}" type="parTrans" cxnId="{605ABABE-2E4C-1F43-86D9-38E36DA28943}">
      <dgm:prSet/>
      <dgm:spPr/>
      <dgm:t>
        <a:bodyPr/>
        <a:lstStyle/>
        <a:p>
          <a:endParaRPr lang="en-US"/>
        </a:p>
      </dgm:t>
    </dgm:pt>
    <dgm:pt modelId="{DBC5D936-BCC3-2949-A17A-6A58A486739E}" type="sibTrans" cxnId="{605ABABE-2E4C-1F43-86D9-38E36DA28943}">
      <dgm:prSet/>
      <dgm:spPr/>
      <dgm:t>
        <a:bodyPr/>
        <a:lstStyle/>
        <a:p>
          <a:endParaRPr lang="en-US"/>
        </a:p>
      </dgm:t>
    </dgm:pt>
    <dgm:pt modelId="{8113E18D-6FA8-DA4C-9D08-C3392778B981}">
      <dgm:prSet custT="1"/>
      <dgm:spPr/>
      <dgm:t>
        <a:bodyPr/>
        <a:lstStyle/>
        <a:p>
          <a:pPr rtl="0"/>
          <a:r>
            <a:rPr lang="en-US" sz="2400" dirty="0">
              <a:latin typeface="Proxima Nova Rg" panose="02000506030000020004" pitchFamily="50" charset="0"/>
              <a:ea typeface="Gotham Book" pitchFamily="2" charset="-128"/>
            </a:rPr>
            <a:t>Draw text box</a:t>
          </a:r>
        </a:p>
      </dgm:t>
    </dgm:pt>
    <dgm:pt modelId="{F74B71CC-ED72-B940-972F-52DD63B87A23}" type="parTrans" cxnId="{5FA2BC1C-C8DB-C447-8119-14A875AF46FB}">
      <dgm:prSet/>
      <dgm:spPr/>
      <dgm:t>
        <a:bodyPr/>
        <a:lstStyle/>
        <a:p>
          <a:endParaRPr lang="en-US"/>
        </a:p>
      </dgm:t>
    </dgm:pt>
    <dgm:pt modelId="{E017E26B-8854-3C49-9BA9-ED65CBB6D825}" type="sibTrans" cxnId="{5FA2BC1C-C8DB-C447-8119-14A875AF46FB}">
      <dgm:prSet/>
      <dgm:spPr/>
      <dgm:t>
        <a:bodyPr/>
        <a:lstStyle/>
        <a:p>
          <a:endParaRPr lang="en-US"/>
        </a:p>
      </dgm:t>
    </dgm:pt>
    <dgm:pt modelId="{FD998EEB-816D-464F-B0B3-6AC6579A7B86}">
      <dgm:prSet custT="1"/>
      <dgm:spPr/>
      <dgm:t>
        <a:bodyPr/>
        <a:lstStyle/>
        <a:p>
          <a:pPr rtl="0"/>
          <a:r>
            <a:rPr lang="en-US" sz="2400" dirty="0">
              <a:latin typeface="Proxima Nova Rg" panose="02000506030000020004" pitchFamily="50" charset="0"/>
              <a:ea typeface="Gotham Book" pitchFamily="2" charset="-128"/>
            </a:rPr>
            <a:t>Create text box, make flush right</a:t>
          </a:r>
        </a:p>
      </dgm:t>
    </dgm:pt>
    <dgm:pt modelId="{1F8C2A27-9FB2-6E43-96A0-CA51C7CAA592}" type="parTrans" cxnId="{150ED402-D953-8346-B455-C6ED8CC9A185}">
      <dgm:prSet/>
      <dgm:spPr/>
      <dgm:t>
        <a:bodyPr/>
        <a:lstStyle/>
        <a:p>
          <a:endParaRPr lang="en-US"/>
        </a:p>
      </dgm:t>
    </dgm:pt>
    <dgm:pt modelId="{5432FC3A-32D9-1B46-8127-002903F833EF}" type="sibTrans" cxnId="{150ED402-D953-8346-B455-C6ED8CC9A185}">
      <dgm:prSet/>
      <dgm:spPr/>
      <dgm:t>
        <a:bodyPr/>
        <a:lstStyle/>
        <a:p>
          <a:endParaRPr lang="en-US"/>
        </a:p>
      </dgm:t>
    </dgm:pt>
    <dgm:pt modelId="{12A234E2-08B4-334D-8920-017174AE2F5C}">
      <dgm:prSet custT="1"/>
      <dgm:spPr/>
      <dgm:t>
        <a:bodyPr/>
        <a:lstStyle/>
        <a:p>
          <a:pPr rtl="0"/>
          <a:r>
            <a:rPr lang="en-US" sz="2400" dirty="0">
              <a:latin typeface="Proxima Nova Rg" panose="02000506030000020004" pitchFamily="50" charset="0"/>
              <a:ea typeface="Gotham Book" pitchFamily="2" charset="-128"/>
            </a:rPr>
            <a:t>Enter parentheses and number</a:t>
          </a:r>
        </a:p>
      </dgm:t>
    </dgm:pt>
    <dgm:pt modelId="{0CDA2AA1-D79B-0445-9B92-0626CE4CDA37}" type="parTrans" cxnId="{C4D9FF92-0CF9-0443-A893-7363A7171473}">
      <dgm:prSet/>
      <dgm:spPr/>
      <dgm:t>
        <a:bodyPr/>
        <a:lstStyle/>
        <a:p>
          <a:endParaRPr lang="en-US"/>
        </a:p>
      </dgm:t>
    </dgm:pt>
    <dgm:pt modelId="{A0C881C6-3643-CC48-BE03-8EEEA3906A22}" type="sibTrans" cxnId="{C4D9FF92-0CF9-0443-A893-7363A7171473}">
      <dgm:prSet/>
      <dgm:spPr/>
      <dgm:t>
        <a:bodyPr/>
        <a:lstStyle/>
        <a:p>
          <a:endParaRPr lang="en-US"/>
        </a:p>
      </dgm:t>
    </dgm:pt>
    <dgm:pt modelId="{CD2A6DFF-D1DF-534E-BB4B-85D27F72203A}">
      <dgm:prSet custT="1"/>
      <dgm:spPr/>
      <dgm:t>
        <a:bodyPr/>
        <a:lstStyle/>
        <a:p>
          <a:pPr rtl="0"/>
          <a:r>
            <a:rPr lang="en-US" sz="2400" dirty="0">
              <a:latin typeface="Proxima Nova Rg" panose="02000506030000020004" pitchFamily="50" charset="0"/>
              <a:ea typeface="Gotham Book" pitchFamily="2" charset="-128"/>
            </a:rPr>
            <a:t>Correct font and type at “Home” tab</a:t>
          </a:r>
        </a:p>
      </dgm:t>
    </dgm:pt>
    <dgm:pt modelId="{0AC93B57-D6E0-EE49-8CA0-6FD563EF6A2D}" type="parTrans" cxnId="{FE313180-CC32-D841-A3BD-84D3C558269D}">
      <dgm:prSet/>
      <dgm:spPr/>
      <dgm:t>
        <a:bodyPr/>
        <a:lstStyle/>
        <a:p>
          <a:endParaRPr lang="en-US"/>
        </a:p>
      </dgm:t>
    </dgm:pt>
    <dgm:pt modelId="{90A54313-EF73-8A4E-B1B8-3A5F47AFC079}" type="sibTrans" cxnId="{FE313180-CC32-D841-A3BD-84D3C558269D}">
      <dgm:prSet/>
      <dgm:spPr/>
      <dgm:t>
        <a:bodyPr/>
        <a:lstStyle/>
        <a:p>
          <a:endParaRPr lang="en-US"/>
        </a:p>
      </dgm:t>
    </dgm:pt>
    <dgm:pt modelId="{8C09A3B8-BACA-5D44-864E-ED2EBDC65149}">
      <dgm:prSet custT="1"/>
      <dgm:spPr/>
      <dgm:t>
        <a:bodyPr/>
        <a:lstStyle/>
        <a:p>
          <a:pPr rtl="0"/>
          <a:r>
            <a:rPr lang="en-US" sz="2300" dirty="0">
              <a:latin typeface="Proxima Nova Rg" panose="02000506030000020004" pitchFamily="50" charset="0"/>
              <a:ea typeface="Gotham Book" pitchFamily="2" charset="-128"/>
            </a:rPr>
            <a:t>“Shape Outline” under “Drawing Tools”</a:t>
          </a:r>
        </a:p>
      </dgm:t>
    </dgm:pt>
    <dgm:pt modelId="{C2C584F7-4799-174F-BE69-01BE737B99AF}" type="parTrans" cxnId="{227D6EE8-928B-454B-8F82-100BF67F552C}">
      <dgm:prSet/>
      <dgm:spPr/>
      <dgm:t>
        <a:bodyPr/>
        <a:lstStyle/>
        <a:p>
          <a:endParaRPr lang="en-US"/>
        </a:p>
      </dgm:t>
    </dgm:pt>
    <dgm:pt modelId="{E04EA6F2-1433-9847-8E78-DA69D06DD818}" type="sibTrans" cxnId="{227D6EE8-928B-454B-8F82-100BF67F552C}">
      <dgm:prSet/>
      <dgm:spPr/>
      <dgm:t>
        <a:bodyPr/>
        <a:lstStyle/>
        <a:p>
          <a:endParaRPr lang="en-US"/>
        </a:p>
      </dgm:t>
    </dgm:pt>
    <dgm:pt modelId="{9A7F9FB5-B004-9F42-8AEE-DF5A4E1B37B8}">
      <dgm:prSet custT="1"/>
      <dgm:spPr/>
      <dgm:t>
        <a:bodyPr/>
        <a:lstStyle/>
        <a:p>
          <a:pPr rtl="0"/>
          <a:r>
            <a:rPr lang="en-US" sz="2400" dirty="0">
              <a:latin typeface="Proxima Nova Rg" panose="02000506030000020004" pitchFamily="50" charset="0"/>
              <a:ea typeface="Gotham Book" pitchFamily="2" charset="-128"/>
            </a:rPr>
            <a:t>Select </a:t>
          </a:r>
          <a:br>
            <a:rPr lang="en-US" sz="2400" dirty="0">
              <a:latin typeface="Proxima Nova Rg" panose="02000506030000020004" pitchFamily="50" charset="0"/>
              <a:ea typeface="Gotham Book" pitchFamily="2" charset="-128"/>
            </a:rPr>
          </a:br>
          <a:r>
            <a:rPr lang="en-US" sz="2400" dirty="0">
              <a:latin typeface="Proxima Nova Rg" panose="02000506030000020004" pitchFamily="50" charset="0"/>
              <a:ea typeface="Gotham Book" pitchFamily="2" charset="-128"/>
            </a:rPr>
            <a:t>“No Outline"</a:t>
          </a:r>
          <a:endParaRPr lang="en-US" sz="2400" dirty="0"/>
        </a:p>
      </dgm:t>
    </dgm:pt>
    <dgm:pt modelId="{229ADBFA-524E-2B4B-9FC6-BCDD145BF1DE}" type="parTrans" cxnId="{E1619932-6DB6-6C41-BD4E-18AAB033A50B}">
      <dgm:prSet/>
      <dgm:spPr/>
      <dgm:t>
        <a:bodyPr/>
        <a:lstStyle/>
        <a:p>
          <a:endParaRPr lang="en-US"/>
        </a:p>
      </dgm:t>
    </dgm:pt>
    <dgm:pt modelId="{74520FF9-9BF3-B44B-9E8D-F91659DC1FFA}" type="sibTrans" cxnId="{E1619932-6DB6-6C41-BD4E-18AAB033A50B}">
      <dgm:prSet/>
      <dgm:spPr/>
      <dgm:t>
        <a:bodyPr/>
        <a:lstStyle/>
        <a:p>
          <a:endParaRPr lang="en-US"/>
        </a:p>
      </dgm:t>
    </dgm:pt>
    <dgm:pt modelId="{7E31DEED-36F9-124B-86CC-23A68EE525A6}" type="pres">
      <dgm:prSet presAssocID="{032D3562-E58C-0741-80E7-348E05386108}" presName="diagram" presStyleCnt="0">
        <dgm:presLayoutVars>
          <dgm:dir/>
          <dgm:resizeHandles val="exact"/>
        </dgm:presLayoutVars>
      </dgm:prSet>
      <dgm:spPr/>
    </dgm:pt>
    <dgm:pt modelId="{E720D147-D8AD-B141-944D-8824FA07A4BD}" type="pres">
      <dgm:prSet presAssocID="{AF39BCCF-D2F2-2548-9347-A5466B8C9B7F}" presName="node" presStyleLbl="node1" presStyleIdx="0" presStyleCnt="8">
        <dgm:presLayoutVars>
          <dgm:bulletEnabled val="1"/>
        </dgm:presLayoutVars>
      </dgm:prSet>
      <dgm:spPr/>
    </dgm:pt>
    <dgm:pt modelId="{C9AA6D4B-3B56-814B-A397-D1BB208B6372}" type="pres">
      <dgm:prSet presAssocID="{E4994DE0-A529-A44C-AF27-E6FCBAA11918}" presName="sibTrans" presStyleLbl="sibTrans2D1" presStyleIdx="0" presStyleCnt="7"/>
      <dgm:spPr/>
    </dgm:pt>
    <dgm:pt modelId="{3F9E2BF8-45B8-4A4B-9508-F38EF2D7AE28}" type="pres">
      <dgm:prSet presAssocID="{E4994DE0-A529-A44C-AF27-E6FCBAA11918}" presName="connectorText" presStyleLbl="sibTrans2D1" presStyleIdx="0" presStyleCnt="7"/>
      <dgm:spPr/>
    </dgm:pt>
    <dgm:pt modelId="{950998E4-05C1-D943-B545-D13F1643909B}" type="pres">
      <dgm:prSet presAssocID="{D89206AA-F804-1F4D-83AA-4F17F1F3060A}" presName="node" presStyleLbl="node1" presStyleIdx="1" presStyleCnt="8" custLinFactNeighborY="0">
        <dgm:presLayoutVars>
          <dgm:bulletEnabled val="1"/>
        </dgm:presLayoutVars>
      </dgm:prSet>
      <dgm:spPr/>
    </dgm:pt>
    <dgm:pt modelId="{DA8EE154-0AA0-9A4A-B218-8DFA4B649623}" type="pres">
      <dgm:prSet presAssocID="{DBC5D936-BCC3-2949-A17A-6A58A486739E}" presName="sibTrans" presStyleLbl="sibTrans2D1" presStyleIdx="1" presStyleCnt="7"/>
      <dgm:spPr/>
    </dgm:pt>
    <dgm:pt modelId="{4E6F4BA8-8C57-974B-8BF5-991F43E90E73}" type="pres">
      <dgm:prSet presAssocID="{DBC5D936-BCC3-2949-A17A-6A58A486739E}" presName="connectorText" presStyleLbl="sibTrans2D1" presStyleIdx="1" presStyleCnt="7"/>
      <dgm:spPr/>
    </dgm:pt>
    <dgm:pt modelId="{89CD80C2-2C1A-BD41-8DC5-A0E27BA443E0}" type="pres">
      <dgm:prSet presAssocID="{8113E18D-6FA8-DA4C-9D08-C3392778B981}" presName="node" presStyleLbl="node1" presStyleIdx="2" presStyleCnt="8">
        <dgm:presLayoutVars>
          <dgm:bulletEnabled val="1"/>
        </dgm:presLayoutVars>
      </dgm:prSet>
      <dgm:spPr/>
    </dgm:pt>
    <dgm:pt modelId="{73A90C62-0CA3-0142-AA4B-2832B05644D3}" type="pres">
      <dgm:prSet presAssocID="{E017E26B-8854-3C49-9BA9-ED65CBB6D825}" presName="sibTrans" presStyleLbl="sibTrans2D1" presStyleIdx="2" presStyleCnt="7"/>
      <dgm:spPr/>
    </dgm:pt>
    <dgm:pt modelId="{4B841864-9585-EB46-A616-6834DA15272D}" type="pres">
      <dgm:prSet presAssocID="{E017E26B-8854-3C49-9BA9-ED65CBB6D825}" presName="connectorText" presStyleLbl="sibTrans2D1" presStyleIdx="2" presStyleCnt="7"/>
      <dgm:spPr/>
    </dgm:pt>
    <dgm:pt modelId="{2AE17813-9069-0649-927C-CBC457B87A98}" type="pres">
      <dgm:prSet presAssocID="{FD998EEB-816D-464F-B0B3-6AC6579A7B86}" presName="node" presStyleLbl="node1" presStyleIdx="3" presStyleCnt="8">
        <dgm:presLayoutVars>
          <dgm:bulletEnabled val="1"/>
        </dgm:presLayoutVars>
      </dgm:prSet>
      <dgm:spPr/>
    </dgm:pt>
    <dgm:pt modelId="{E84642E1-0A12-9640-AB80-D08BB497F7FE}" type="pres">
      <dgm:prSet presAssocID="{5432FC3A-32D9-1B46-8127-002903F833EF}" presName="sibTrans" presStyleLbl="sibTrans2D1" presStyleIdx="3" presStyleCnt="7"/>
      <dgm:spPr/>
    </dgm:pt>
    <dgm:pt modelId="{E63FB217-DE15-6449-8F7D-DACD3B62E47C}" type="pres">
      <dgm:prSet presAssocID="{5432FC3A-32D9-1B46-8127-002903F833EF}" presName="connectorText" presStyleLbl="sibTrans2D1" presStyleIdx="3" presStyleCnt="7"/>
      <dgm:spPr/>
    </dgm:pt>
    <dgm:pt modelId="{B781CC95-3EE7-514F-AD68-20DD1A20C24C}" type="pres">
      <dgm:prSet presAssocID="{12A234E2-08B4-334D-8920-017174AE2F5C}" presName="node" presStyleLbl="node1" presStyleIdx="4" presStyleCnt="8">
        <dgm:presLayoutVars>
          <dgm:bulletEnabled val="1"/>
        </dgm:presLayoutVars>
      </dgm:prSet>
      <dgm:spPr/>
    </dgm:pt>
    <dgm:pt modelId="{231F1E91-8B34-4844-AE5B-43A569C34D70}" type="pres">
      <dgm:prSet presAssocID="{A0C881C6-3643-CC48-BE03-8EEEA3906A22}" presName="sibTrans" presStyleLbl="sibTrans2D1" presStyleIdx="4" presStyleCnt="7"/>
      <dgm:spPr/>
    </dgm:pt>
    <dgm:pt modelId="{374DD178-15A3-214A-97EE-516BEACFB620}" type="pres">
      <dgm:prSet presAssocID="{A0C881C6-3643-CC48-BE03-8EEEA3906A22}" presName="connectorText" presStyleLbl="sibTrans2D1" presStyleIdx="4" presStyleCnt="7"/>
      <dgm:spPr/>
    </dgm:pt>
    <dgm:pt modelId="{EC7234BB-12D0-3F4F-B7C2-83E4CBCB99F7}" type="pres">
      <dgm:prSet presAssocID="{CD2A6DFF-D1DF-534E-BB4B-85D27F72203A}" presName="node" presStyleLbl="node1" presStyleIdx="5" presStyleCnt="8">
        <dgm:presLayoutVars>
          <dgm:bulletEnabled val="1"/>
        </dgm:presLayoutVars>
      </dgm:prSet>
      <dgm:spPr/>
    </dgm:pt>
    <dgm:pt modelId="{A9D67384-B958-1146-81A5-3365B84CE7F6}" type="pres">
      <dgm:prSet presAssocID="{90A54313-EF73-8A4E-B1B8-3A5F47AFC079}" presName="sibTrans" presStyleLbl="sibTrans2D1" presStyleIdx="5" presStyleCnt="7"/>
      <dgm:spPr/>
    </dgm:pt>
    <dgm:pt modelId="{1DF19240-C507-9F41-9D15-59A002544E02}" type="pres">
      <dgm:prSet presAssocID="{90A54313-EF73-8A4E-B1B8-3A5F47AFC079}" presName="connectorText" presStyleLbl="sibTrans2D1" presStyleIdx="5" presStyleCnt="7"/>
      <dgm:spPr/>
    </dgm:pt>
    <dgm:pt modelId="{6AF2BA84-E131-8F47-B540-7C61EF28EBAC}" type="pres">
      <dgm:prSet presAssocID="{8C09A3B8-BACA-5D44-864E-ED2EBDC65149}" presName="node" presStyleLbl="node1" presStyleIdx="6" presStyleCnt="8">
        <dgm:presLayoutVars>
          <dgm:bulletEnabled val="1"/>
        </dgm:presLayoutVars>
      </dgm:prSet>
      <dgm:spPr/>
    </dgm:pt>
    <dgm:pt modelId="{3E3BCBBC-FCCD-8B44-B45C-551CA737F3AC}" type="pres">
      <dgm:prSet presAssocID="{E04EA6F2-1433-9847-8E78-DA69D06DD818}" presName="sibTrans" presStyleLbl="sibTrans2D1" presStyleIdx="6" presStyleCnt="7"/>
      <dgm:spPr/>
    </dgm:pt>
    <dgm:pt modelId="{D224FA40-F9C5-1B49-8CD1-24001821B2A7}" type="pres">
      <dgm:prSet presAssocID="{E04EA6F2-1433-9847-8E78-DA69D06DD818}" presName="connectorText" presStyleLbl="sibTrans2D1" presStyleIdx="6" presStyleCnt="7"/>
      <dgm:spPr/>
    </dgm:pt>
    <dgm:pt modelId="{A0DCA5CB-5591-AD4B-AC9B-74F19986188B}" type="pres">
      <dgm:prSet presAssocID="{9A7F9FB5-B004-9F42-8AEE-DF5A4E1B37B8}" presName="node" presStyleLbl="node1" presStyleIdx="7" presStyleCnt="8">
        <dgm:presLayoutVars>
          <dgm:bulletEnabled val="1"/>
        </dgm:presLayoutVars>
      </dgm:prSet>
      <dgm:spPr/>
    </dgm:pt>
  </dgm:ptLst>
  <dgm:cxnLst>
    <dgm:cxn modelId="{150ED402-D953-8346-B455-C6ED8CC9A185}" srcId="{032D3562-E58C-0741-80E7-348E05386108}" destId="{FD998EEB-816D-464F-B0B3-6AC6579A7B86}" srcOrd="3" destOrd="0" parTransId="{1F8C2A27-9FB2-6E43-96A0-CA51C7CAA592}" sibTransId="{5432FC3A-32D9-1B46-8127-002903F833EF}"/>
    <dgm:cxn modelId="{B33F490C-5E59-604F-BF3A-D5076C86CDD0}" type="presOf" srcId="{12A234E2-08B4-334D-8920-017174AE2F5C}" destId="{B781CC95-3EE7-514F-AD68-20DD1A20C24C}" srcOrd="0" destOrd="0" presId="urn:microsoft.com/office/officeart/2005/8/layout/process5"/>
    <dgm:cxn modelId="{9144960F-250F-CC49-8DD9-2A3456DC4640}" type="presOf" srcId="{E4994DE0-A529-A44C-AF27-E6FCBAA11918}" destId="{3F9E2BF8-45B8-4A4B-9508-F38EF2D7AE28}" srcOrd="1" destOrd="0" presId="urn:microsoft.com/office/officeart/2005/8/layout/process5"/>
    <dgm:cxn modelId="{5FA2BC1C-C8DB-C447-8119-14A875AF46FB}" srcId="{032D3562-E58C-0741-80E7-348E05386108}" destId="{8113E18D-6FA8-DA4C-9D08-C3392778B981}" srcOrd="2" destOrd="0" parTransId="{F74B71CC-ED72-B940-972F-52DD63B87A23}" sibTransId="{E017E26B-8854-3C49-9BA9-ED65CBB6D825}"/>
    <dgm:cxn modelId="{E1619932-6DB6-6C41-BD4E-18AAB033A50B}" srcId="{032D3562-E58C-0741-80E7-348E05386108}" destId="{9A7F9FB5-B004-9F42-8AEE-DF5A4E1B37B8}" srcOrd="7" destOrd="0" parTransId="{229ADBFA-524E-2B4B-9FC6-BCDD145BF1DE}" sibTransId="{74520FF9-9BF3-B44B-9E8D-F91659DC1FFA}"/>
    <dgm:cxn modelId="{9105FA46-85A4-6A49-81D9-53B0BCF6A866}" srcId="{032D3562-E58C-0741-80E7-348E05386108}" destId="{AF39BCCF-D2F2-2548-9347-A5466B8C9B7F}" srcOrd="0" destOrd="0" parTransId="{D2E1E56D-2EC4-3E43-A698-6E229646439C}" sibTransId="{E4994DE0-A529-A44C-AF27-E6FCBAA11918}"/>
    <dgm:cxn modelId="{D3BA364D-6741-9F4B-9A88-7610109B7713}" type="presOf" srcId="{AF39BCCF-D2F2-2548-9347-A5466B8C9B7F}" destId="{E720D147-D8AD-B141-944D-8824FA07A4BD}" srcOrd="0" destOrd="0" presId="urn:microsoft.com/office/officeart/2005/8/layout/process5"/>
    <dgm:cxn modelId="{7753B96D-29F3-974C-8CB3-47D4818876FD}" type="presOf" srcId="{E017E26B-8854-3C49-9BA9-ED65CBB6D825}" destId="{73A90C62-0CA3-0142-AA4B-2832B05644D3}" srcOrd="0" destOrd="0" presId="urn:microsoft.com/office/officeart/2005/8/layout/process5"/>
    <dgm:cxn modelId="{B9A9714E-9BC3-FC49-9463-026C31396C2C}" type="presOf" srcId="{E04EA6F2-1433-9847-8E78-DA69D06DD818}" destId="{3E3BCBBC-FCCD-8B44-B45C-551CA737F3AC}" srcOrd="0" destOrd="0" presId="urn:microsoft.com/office/officeart/2005/8/layout/process5"/>
    <dgm:cxn modelId="{947F3F51-AD25-804B-8F6A-B88AD472F331}" type="presOf" srcId="{FD998EEB-816D-464F-B0B3-6AC6579A7B86}" destId="{2AE17813-9069-0649-927C-CBC457B87A98}" srcOrd="0" destOrd="0" presId="urn:microsoft.com/office/officeart/2005/8/layout/process5"/>
    <dgm:cxn modelId="{194C8D53-E772-E649-92EB-7BF8D337B9F6}" type="presOf" srcId="{A0C881C6-3643-CC48-BE03-8EEEA3906A22}" destId="{231F1E91-8B34-4844-AE5B-43A569C34D70}" srcOrd="0" destOrd="0" presId="urn:microsoft.com/office/officeart/2005/8/layout/process5"/>
    <dgm:cxn modelId="{8CB54E7A-F6B9-8A46-8F59-678E916E847F}" type="presOf" srcId="{9A7F9FB5-B004-9F42-8AEE-DF5A4E1B37B8}" destId="{A0DCA5CB-5591-AD4B-AC9B-74F19986188B}" srcOrd="0" destOrd="0" presId="urn:microsoft.com/office/officeart/2005/8/layout/process5"/>
    <dgm:cxn modelId="{5D3AC77E-3073-5441-92D9-AF0BAFED21D7}" type="presOf" srcId="{E04EA6F2-1433-9847-8E78-DA69D06DD818}" destId="{D224FA40-F9C5-1B49-8CD1-24001821B2A7}" srcOrd="1" destOrd="0" presId="urn:microsoft.com/office/officeart/2005/8/layout/process5"/>
    <dgm:cxn modelId="{FE313180-CC32-D841-A3BD-84D3C558269D}" srcId="{032D3562-E58C-0741-80E7-348E05386108}" destId="{CD2A6DFF-D1DF-534E-BB4B-85D27F72203A}" srcOrd="5" destOrd="0" parTransId="{0AC93B57-D6E0-EE49-8CA0-6FD563EF6A2D}" sibTransId="{90A54313-EF73-8A4E-B1B8-3A5F47AFC079}"/>
    <dgm:cxn modelId="{3D496488-8D85-FB4C-8830-97D3F407D68B}" type="presOf" srcId="{DBC5D936-BCC3-2949-A17A-6A58A486739E}" destId="{4E6F4BA8-8C57-974B-8BF5-991F43E90E73}" srcOrd="1" destOrd="0" presId="urn:microsoft.com/office/officeart/2005/8/layout/process5"/>
    <dgm:cxn modelId="{C4D9FF92-0CF9-0443-A893-7363A7171473}" srcId="{032D3562-E58C-0741-80E7-348E05386108}" destId="{12A234E2-08B4-334D-8920-017174AE2F5C}" srcOrd="4" destOrd="0" parTransId="{0CDA2AA1-D79B-0445-9B92-0626CE4CDA37}" sibTransId="{A0C881C6-3643-CC48-BE03-8EEEA3906A22}"/>
    <dgm:cxn modelId="{39EC4D93-A2B7-0E41-A709-B57364976C65}" type="presOf" srcId="{E017E26B-8854-3C49-9BA9-ED65CBB6D825}" destId="{4B841864-9585-EB46-A616-6834DA15272D}" srcOrd="1" destOrd="0" presId="urn:microsoft.com/office/officeart/2005/8/layout/process5"/>
    <dgm:cxn modelId="{A631539F-38AD-EE42-97C8-B6F0E841C7C8}" type="presOf" srcId="{A0C881C6-3643-CC48-BE03-8EEEA3906A22}" destId="{374DD178-15A3-214A-97EE-516BEACFB620}" srcOrd="1" destOrd="0" presId="urn:microsoft.com/office/officeart/2005/8/layout/process5"/>
    <dgm:cxn modelId="{D1AFE19F-32BA-404E-8DE3-BF40A98A2BEB}" type="presOf" srcId="{90A54313-EF73-8A4E-B1B8-3A5F47AFC079}" destId="{1DF19240-C507-9F41-9D15-59A002544E02}" srcOrd="1" destOrd="0" presId="urn:microsoft.com/office/officeart/2005/8/layout/process5"/>
    <dgm:cxn modelId="{28A540B6-51D1-5B4F-B77F-D8FA456B36FE}" type="presOf" srcId="{90A54313-EF73-8A4E-B1B8-3A5F47AFC079}" destId="{A9D67384-B958-1146-81A5-3365B84CE7F6}" srcOrd="0" destOrd="0" presId="urn:microsoft.com/office/officeart/2005/8/layout/process5"/>
    <dgm:cxn modelId="{B3DDA7B9-3CD2-EB44-806B-6D59EC8D1EFD}" type="presOf" srcId="{5432FC3A-32D9-1B46-8127-002903F833EF}" destId="{E63FB217-DE15-6449-8F7D-DACD3B62E47C}" srcOrd="1" destOrd="0" presId="urn:microsoft.com/office/officeart/2005/8/layout/process5"/>
    <dgm:cxn modelId="{41B50CBD-33B0-5845-AE8E-9C87A75A82B7}" type="presOf" srcId="{8113E18D-6FA8-DA4C-9D08-C3392778B981}" destId="{89CD80C2-2C1A-BD41-8DC5-A0E27BA443E0}" srcOrd="0" destOrd="0" presId="urn:microsoft.com/office/officeart/2005/8/layout/process5"/>
    <dgm:cxn modelId="{605ABABE-2E4C-1F43-86D9-38E36DA28943}" srcId="{032D3562-E58C-0741-80E7-348E05386108}" destId="{D89206AA-F804-1F4D-83AA-4F17F1F3060A}" srcOrd="1" destOrd="0" parTransId="{C0F1CD7D-3B20-354C-A374-6FAF0B6A71C5}" sibTransId="{DBC5D936-BCC3-2949-A17A-6A58A486739E}"/>
    <dgm:cxn modelId="{5EFDCFBE-3020-244E-B1F3-2F425D8ED0C5}" type="presOf" srcId="{8C09A3B8-BACA-5D44-864E-ED2EBDC65149}" destId="{6AF2BA84-E131-8F47-B540-7C61EF28EBAC}" srcOrd="0" destOrd="0" presId="urn:microsoft.com/office/officeart/2005/8/layout/process5"/>
    <dgm:cxn modelId="{6C2D0BC2-C206-0A4E-AC98-FE51C02FF208}" type="presOf" srcId="{CD2A6DFF-D1DF-534E-BB4B-85D27F72203A}" destId="{EC7234BB-12D0-3F4F-B7C2-83E4CBCB99F7}" srcOrd="0" destOrd="0" presId="urn:microsoft.com/office/officeart/2005/8/layout/process5"/>
    <dgm:cxn modelId="{8CDAFCD6-FF60-3B4B-A753-624BA67B325D}" type="presOf" srcId="{5432FC3A-32D9-1B46-8127-002903F833EF}" destId="{E84642E1-0A12-9640-AB80-D08BB497F7FE}" srcOrd="0" destOrd="0" presId="urn:microsoft.com/office/officeart/2005/8/layout/process5"/>
    <dgm:cxn modelId="{C44FFCD8-BC4A-FE4D-9531-CBC144E6E4BA}" type="presOf" srcId="{032D3562-E58C-0741-80E7-348E05386108}" destId="{7E31DEED-36F9-124B-86CC-23A68EE525A6}" srcOrd="0" destOrd="0" presId="urn:microsoft.com/office/officeart/2005/8/layout/process5"/>
    <dgm:cxn modelId="{78DD36E4-0DAB-074E-AEEC-FC0493D39494}" type="presOf" srcId="{D89206AA-F804-1F4D-83AA-4F17F1F3060A}" destId="{950998E4-05C1-D943-B545-D13F1643909B}" srcOrd="0" destOrd="0" presId="urn:microsoft.com/office/officeart/2005/8/layout/process5"/>
    <dgm:cxn modelId="{48BE2BE8-F3F3-B940-A285-A8662B8CFACE}" type="presOf" srcId="{DBC5D936-BCC3-2949-A17A-6A58A486739E}" destId="{DA8EE154-0AA0-9A4A-B218-8DFA4B649623}" srcOrd="0" destOrd="0" presId="urn:microsoft.com/office/officeart/2005/8/layout/process5"/>
    <dgm:cxn modelId="{227D6EE8-928B-454B-8F82-100BF67F552C}" srcId="{032D3562-E58C-0741-80E7-348E05386108}" destId="{8C09A3B8-BACA-5D44-864E-ED2EBDC65149}" srcOrd="6" destOrd="0" parTransId="{C2C584F7-4799-174F-BE69-01BE737B99AF}" sibTransId="{E04EA6F2-1433-9847-8E78-DA69D06DD818}"/>
    <dgm:cxn modelId="{2D66F3F0-9A73-0F4E-9AD2-1BFAD228ADA1}" type="presOf" srcId="{E4994DE0-A529-A44C-AF27-E6FCBAA11918}" destId="{C9AA6D4B-3B56-814B-A397-D1BB208B6372}" srcOrd="0" destOrd="0" presId="urn:microsoft.com/office/officeart/2005/8/layout/process5"/>
    <dgm:cxn modelId="{E3F9ED5A-72F9-7D4B-A945-3BE8CBD8C2F8}" type="presParOf" srcId="{7E31DEED-36F9-124B-86CC-23A68EE525A6}" destId="{E720D147-D8AD-B141-944D-8824FA07A4BD}" srcOrd="0" destOrd="0" presId="urn:microsoft.com/office/officeart/2005/8/layout/process5"/>
    <dgm:cxn modelId="{18DA4474-98B2-FE44-B588-4C7D9E88CA68}" type="presParOf" srcId="{7E31DEED-36F9-124B-86CC-23A68EE525A6}" destId="{C9AA6D4B-3B56-814B-A397-D1BB208B6372}" srcOrd="1" destOrd="0" presId="urn:microsoft.com/office/officeart/2005/8/layout/process5"/>
    <dgm:cxn modelId="{6E69DEF7-513C-D648-AC05-1773D316C2BC}" type="presParOf" srcId="{C9AA6D4B-3B56-814B-A397-D1BB208B6372}" destId="{3F9E2BF8-45B8-4A4B-9508-F38EF2D7AE28}" srcOrd="0" destOrd="0" presId="urn:microsoft.com/office/officeart/2005/8/layout/process5"/>
    <dgm:cxn modelId="{35688520-59E9-1D49-B456-210B5035CA2F}" type="presParOf" srcId="{7E31DEED-36F9-124B-86CC-23A68EE525A6}" destId="{950998E4-05C1-D943-B545-D13F1643909B}" srcOrd="2" destOrd="0" presId="urn:microsoft.com/office/officeart/2005/8/layout/process5"/>
    <dgm:cxn modelId="{24D2B130-E5DE-5741-8C03-629D59B8648F}" type="presParOf" srcId="{7E31DEED-36F9-124B-86CC-23A68EE525A6}" destId="{DA8EE154-0AA0-9A4A-B218-8DFA4B649623}" srcOrd="3" destOrd="0" presId="urn:microsoft.com/office/officeart/2005/8/layout/process5"/>
    <dgm:cxn modelId="{D8C5399C-990F-A643-91D6-7583290ED53C}" type="presParOf" srcId="{DA8EE154-0AA0-9A4A-B218-8DFA4B649623}" destId="{4E6F4BA8-8C57-974B-8BF5-991F43E90E73}" srcOrd="0" destOrd="0" presId="urn:microsoft.com/office/officeart/2005/8/layout/process5"/>
    <dgm:cxn modelId="{07407BCA-B921-0548-AEF4-21CD420F91B6}" type="presParOf" srcId="{7E31DEED-36F9-124B-86CC-23A68EE525A6}" destId="{89CD80C2-2C1A-BD41-8DC5-A0E27BA443E0}" srcOrd="4" destOrd="0" presId="urn:microsoft.com/office/officeart/2005/8/layout/process5"/>
    <dgm:cxn modelId="{B471C1E5-A160-D249-AB55-B720EBD77D57}" type="presParOf" srcId="{7E31DEED-36F9-124B-86CC-23A68EE525A6}" destId="{73A90C62-0CA3-0142-AA4B-2832B05644D3}" srcOrd="5" destOrd="0" presId="urn:microsoft.com/office/officeart/2005/8/layout/process5"/>
    <dgm:cxn modelId="{E2EBD894-2D06-D348-B047-AD38AE3E68AE}" type="presParOf" srcId="{73A90C62-0CA3-0142-AA4B-2832B05644D3}" destId="{4B841864-9585-EB46-A616-6834DA15272D}" srcOrd="0" destOrd="0" presId="urn:microsoft.com/office/officeart/2005/8/layout/process5"/>
    <dgm:cxn modelId="{1DC9178E-6D4C-A943-8A74-B7F2409E02BB}" type="presParOf" srcId="{7E31DEED-36F9-124B-86CC-23A68EE525A6}" destId="{2AE17813-9069-0649-927C-CBC457B87A98}" srcOrd="6" destOrd="0" presId="urn:microsoft.com/office/officeart/2005/8/layout/process5"/>
    <dgm:cxn modelId="{4E0F5EB2-C006-0741-9EF2-05214F9E5465}" type="presParOf" srcId="{7E31DEED-36F9-124B-86CC-23A68EE525A6}" destId="{E84642E1-0A12-9640-AB80-D08BB497F7FE}" srcOrd="7" destOrd="0" presId="urn:microsoft.com/office/officeart/2005/8/layout/process5"/>
    <dgm:cxn modelId="{AF3E31B4-A483-4C45-84C8-AA3AA76ADE07}" type="presParOf" srcId="{E84642E1-0A12-9640-AB80-D08BB497F7FE}" destId="{E63FB217-DE15-6449-8F7D-DACD3B62E47C}" srcOrd="0" destOrd="0" presId="urn:microsoft.com/office/officeart/2005/8/layout/process5"/>
    <dgm:cxn modelId="{45713574-DD26-F94D-B0D1-D77A1CCC19E4}" type="presParOf" srcId="{7E31DEED-36F9-124B-86CC-23A68EE525A6}" destId="{B781CC95-3EE7-514F-AD68-20DD1A20C24C}" srcOrd="8" destOrd="0" presId="urn:microsoft.com/office/officeart/2005/8/layout/process5"/>
    <dgm:cxn modelId="{002E781A-0E2F-1A4C-90F7-55EB34B670EF}" type="presParOf" srcId="{7E31DEED-36F9-124B-86CC-23A68EE525A6}" destId="{231F1E91-8B34-4844-AE5B-43A569C34D70}" srcOrd="9" destOrd="0" presId="urn:microsoft.com/office/officeart/2005/8/layout/process5"/>
    <dgm:cxn modelId="{1F1CD124-4EEC-D946-9040-2C7A92F113A0}" type="presParOf" srcId="{231F1E91-8B34-4844-AE5B-43A569C34D70}" destId="{374DD178-15A3-214A-97EE-516BEACFB620}" srcOrd="0" destOrd="0" presId="urn:microsoft.com/office/officeart/2005/8/layout/process5"/>
    <dgm:cxn modelId="{1089B192-970A-5043-B89B-F73BC525299E}" type="presParOf" srcId="{7E31DEED-36F9-124B-86CC-23A68EE525A6}" destId="{EC7234BB-12D0-3F4F-B7C2-83E4CBCB99F7}" srcOrd="10" destOrd="0" presId="urn:microsoft.com/office/officeart/2005/8/layout/process5"/>
    <dgm:cxn modelId="{A9E87154-4ED5-BC4A-B029-FD7EB6B7A3B2}" type="presParOf" srcId="{7E31DEED-36F9-124B-86CC-23A68EE525A6}" destId="{A9D67384-B958-1146-81A5-3365B84CE7F6}" srcOrd="11" destOrd="0" presId="urn:microsoft.com/office/officeart/2005/8/layout/process5"/>
    <dgm:cxn modelId="{62B1E997-53E1-D84C-B261-5F4750EB4874}" type="presParOf" srcId="{A9D67384-B958-1146-81A5-3365B84CE7F6}" destId="{1DF19240-C507-9F41-9D15-59A002544E02}" srcOrd="0" destOrd="0" presId="urn:microsoft.com/office/officeart/2005/8/layout/process5"/>
    <dgm:cxn modelId="{5A058B4C-BAB6-1B49-8470-65823D4B7545}" type="presParOf" srcId="{7E31DEED-36F9-124B-86CC-23A68EE525A6}" destId="{6AF2BA84-E131-8F47-B540-7C61EF28EBAC}" srcOrd="12" destOrd="0" presId="urn:microsoft.com/office/officeart/2005/8/layout/process5"/>
    <dgm:cxn modelId="{CDCBF75D-4C5A-0347-996D-0609DC34AECE}" type="presParOf" srcId="{7E31DEED-36F9-124B-86CC-23A68EE525A6}" destId="{3E3BCBBC-FCCD-8B44-B45C-551CA737F3AC}" srcOrd="13" destOrd="0" presId="urn:microsoft.com/office/officeart/2005/8/layout/process5"/>
    <dgm:cxn modelId="{0FE56C91-A7FF-F945-9A36-AB43EFB98461}" type="presParOf" srcId="{3E3BCBBC-FCCD-8B44-B45C-551CA737F3AC}" destId="{D224FA40-F9C5-1B49-8CD1-24001821B2A7}" srcOrd="0" destOrd="0" presId="urn:microsoft.com/office/officeart/2005/8/layout/process5"/>
    <dgm:cxn modelId="{7618D9B4-5FD5-C844-9DDA-6885BD70B5FF}" type="presParOf" srcId="{7E31DEED-36F9-124B-86CC-23A68EE525A6}" destId="{A0DCA5CB-5591-AD4B-AC9B-74F19986188B}" srcOrd="14"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F02C89-17EC-0949-9C1E-0C0B7F105999}" type="doc">
      <dgm:prSet loTypeId="urn:microsoft.com/office/officeart/2005/8/layout/process5" loCatId="" qsTypeId="urn:microsoft.com/office/officeart/2005/8/quickstyle/simple1" qsCatId="simple" csTypeId="urn:microsoft.com/office/officeart/2005/8/colors/accent6_2" csCatId="accent6" phldr="1"/>
      <dgm:spPr/>
      <dgm:t>
        <a:bodyPr/>
        <a:lstStyle/>
        <a:p>
          <a:endParaRPr lang="en-US"/>
        </a:p>
      </dgm:t>
    </dgm:pt>
    <dgm:pt modelId="{F98F5C89-A53C-1A45-8EAA-47AE2A5F5C4F}">
      <dgm:prSet phldrT="[Text]" custT="1"/>
      <dgm:spPr/>
      <dgm:t>
        <a:bodyPr/>
        <a:lstStyle/>
        <a:p>
          <a:pPr>
            <a:buFont typeface="Arial" panose="020B0604020202020204" pitchFamily="34" charset="0"/>
            <a:buNone/>
          </a:pPr>
          <a:r>
            <a:rPr lang="en-US" sz="2400" dirty="0">
              <a:latin typeface="Proxima Nova Rg" panose="02000506030000020004" pitchFamily="50" charset="0"/>
              <a:ea typeface="Gotham Book" pitchFamily="2" charset="-128"/>
            </a:rPr>
            <a:t>Copy/paste tables from Excel using “Keep Source Formatting” </a:t>
          </a:r>
          <a:endParaRPr lang="en-US" sz="2400" dirty="0"/>
        </a:p>
      </dgm:t>
    </dgm:pt>
    <dgm:pt modelId="{F5535466-BCA2-0D42-89FF-969CE5C7D8CD}" type="parTrans" cxnId="{F86DD917-5A40-2643-8661-CDCC1E98B55B}">
      <dgm:prSet/>
      <dgm:spPr/>
      <dgm:t>
        <a:bodyPr/>
        <a:lstStyle/>
        <a:p>
          <a:endParaRPr lang="en-US"/>
        </a:p>
      </dgm:t>
    </dgm:pt>
    <dgm:pt modelId="{77F7C544-E29E-594F-80AF-589665B892AE}" type="sibTrans" cxnId="{F86DD917-5A40-2643-8661-CDCC1E98B55B}">
      <dgm:prSet/>
      <dgm:spPr/>
      <dgm:t>
        <a:bodyPr/>
        <a:lstStyle/>
        <a:p>
          <a:endParaRPr lang="en-US"/>
        </a:p>
      </dgm:t>
    </dgm:pt>
    <dgm:pt modelId="{AAC6A5EB-05B3-194E-AEFF-14E131A938E2}">
      <dgm:prSet custT="1"/>
      <dgm:spPr/>
      <dgm:t>
        <a:bodyPr/>
        <a:lstStyle/>
        <a:p>
          <a:pPr rtl="0"/>
          <a:r>
            <a:rPr lang="en-US" sz="2400" dirty="0">
              <a:latin typeface="Proxima Nova Rg" panose="02000506030000020004" pitchFamily="50" charset="0"/>
              <a:ea typeface="Gotham Book" pitchFamily="2" charset="-128"/>
            </a:rPr>
            <a:t>Labels must go above tables, aligned left and captioned</a:t>
          </a:r>
        </a:p>
      </dgm:t>
    </dgm:pt>
    <dgm:pt modelId="{5C598545-C56A-D64B-871A-11B1936FF77E}" type="parTrans" cxnId="{340CA2E7-4E42-FB4B-99E1-205A0D1F658F}">
      <dgm:prSet/>
      <dgm:spPr/>
      <dgm:t>
        <a:bodyPr/>
        <a:lstStyle/>
        <a:p>
          <a:endParaRPr lang="en-US"/>
        </a:p>
      </dgm:t>
    </dgm:pt>
    <dgm:pt modelId="{F7725CCE-2A29-A148-8710-E94A518F03AA}" type="sibTrans" cxnId="{340CA2E7-4E42-FB4B-99E1-205A0D1F658F}">
      <dgm:prSet/>
      <dgm:spPr/>
      <dgm:t>
        <a:bodyPr/>
        <a:lstStyle/>
        <a:p>
          <a:endParaRPr lang="en-US"/>
        </a:p>
      </dgm:t>
    </dgm:pt>
    <dgm:pt modelId="{D07596D4-971E-4341-8A86-D5A7EB903409}">
      <dgm:prSet custT="1"/>
      <dgm:spPr/>
      <dgm:t>
        <a:bodyPr/>
        <a:lstStyle/>
        <a:p>
          <a:pPr rtl="0"/>
          <a:r>
            <a:rPr lang="en-US" sz="2400" dirty="0">
              <a:latin typeface="Proxima Nova Rg" panose="02000506030000020004" pitchFamily="50" charset="0"/>
              <a:ea typeface="Gotham Book" pitchFamily="2" charset="-128"/>
            </a:rPr>
            <a:t>Number all tables consecutively, separate from figures</a:t>
          </a:r>
        </a:p>
      </dgm:t>
    </dgm:pt>
    <dgm:pt modelId="{EF12EB91-1A97-7E4F-BD36-CF561A6CAF6A}" type="parTrans" cxnId="{22550036-3CAD-B842-8210-57DCAEFE677F}">
      <dgm:prSet/>
      <dgm:spPr/>
      <dgm:t>
        <a:bodyPr/>
        <a:lstStyle/>
        <a:p>
          <a:endParaRPr lang="en-US"/>
        </a:p>
      </dgm:t>
    </dgm:pt>
    <dgm:pt modelId="{916CA341-AEBE-AF4A-AA43-0B66F6FFB1FD}" type="sibTrans" cxnId="{22550036-3CAD-B842-8210-57DCAEFE677F}">
      <dgm:prSet/>
      <dgm:spPr/>
      <dgm:t>
        <a:bodyPr/>
        <a:lstStyle/>
        <a:p>
          <a:endParaRPr lang="en-US"/>
        </a:p>
      </dgm:t>
    </dgm:pt>
    <dgm:pt modelId="{5F39A61E-0FB9-C847-B393-B5F27EAF046A}" type="pres">
      <dgm:prSet presAssocID="{59F02C89-17EC-0949-9C1E-0C0B7F105999}" presName="diagram" presStyleCnt="0">
        <dgm:presLayoutVars>
          <dgm:dir/>
          <dgm:resizeHandles val="exact"/>
        </dgm:presLayoutVars>
      </dgm:prSet>
      <dgm:spPr/>
    </dgm:pt>
    <dgm:pt modelId="{7140E632-FFEF-9340-BDB8-E10DBC39BB4F}" type="pres">
      <dgm:prSet presAssocID="{F98F5C89-A53C-1A45-8EAA-47AE2A5F5C4F}" presName="node" presStyleLbl="node1" presStyleIdx="0" presStyleCnt="3">
        <dgm:presLayoutVars>
          <dgm:bulletEnabled val="1"/>
        </dgm:presLayoutVars>
      </dgm:prSet>
      <dgm:spPr/>
    </dgm:pt>
    <dgm:pt modelId="{83158468-C307-6545-9DB3-B71549055893}" type="pres">
      <dgm:prSet presAssocID="{77F7C544-E29E-594F-80AF-589665B892AE}" presName="sibTrans" presStyleLbl="sibTrans2D1" presStyleIdx="0" presStyleCnt="2" custLinFactNeighborX="4240"/>
      <dgm:spPr/>
    </dgm:pt>
    <dgm:pt modelId="{D14DF43C-ED5E-4C48-8FB7-2D653FDFED3D}" type="pres">
      <dgm:prSet presAssocID="{77F7C544-E29E-594F-80AF-589665B892AE}" presName="connectorText" presStyleLbl="sibTrans2D1" presStyleIdx="0" presStyleCnt="2"/>
      <dgm:spPr/>
    </dgm:pt>
    <dgm:pt modelId="{2643FF75-1944-F84D-A2B1-6C833D0D3747}" type="pres">
      <dgm:prSet presAssocID="{AAC6A5EB-05B3-194E-AEFF-14E131A938E2}" presName="node" presStyleLbl="node1" presStyleIdx="1" presStyleCnt="3" custLinFactNeighborX="0">
        <dgm:presLayoutVars>
          <dgm:bulletEnabled val="1"/>
        </dgm:presLayoutVars>
      </dgm:prSet>
      <dgm:spPr/>
    </dgm:pt>
    <dgm:pt modelId="{A157C683-8E4A-834F-BD7A-FBFA60BFCA5A}" type="pres">
      <dgm:prSet presAssocID="{F7725CCE-2A29-A148-8710-E94A518F03AA}" presName="sibTrans" presStyleLbl="sibTrans2D1" presStyleIdx="1" presStyleCnt="2" custLinFactNeighborX="6360"/>
      <dgm:spPr/>
    </dgm:pt>
    <dgm:pt modelId="{01E7866E-D8A3-DB4B-B362-0EAE0767E18B}" type="pres">
      <dgm:prSet presAssocID="{F7725CCE-2A29-A148-8710-E94A518F03AA}" presName="connectorText" presStyleLbl="sibTrans2D1" presStyleIdx="1" presStyleCnt="2"/>
      <dgm:spPr/>
    </dgm:pt>
    <dgm:pt modelId="{F811C952-EC50-1540-8FD5-A0081D610BBF}" type="pres">
      <dgm:prSet presAssocID="{D07596D4-971E-4341-8A86-D5A7EB903409}" presName="node" presStyleLbl="node1" presStyleIdx="2" presStyleCnt="3" custLinFactNeighborX="784">
        <dgm:presLayoutVars>
          <dgm:bulletEnabled val="1"/>
        </dgm:presLayoutVars>
      </dgm:prSet>
      <dgm:spPr/>
    </dgm:pt>
  </dgm:ptLst>
  <dgm:cxnLst>
    <dgm:cxn modelId="{C137C00C-2637-0A4F-93C7-B1C580BA7138}" type="presOf" srcId="{D07596D4-971E-4341-8A86-D5A7EB903409}" destId="{F811C952-EC50-1540-8FD5-A0081D610BBF}" srcOrd="0" destOrd="0" presId="urn:microsoft.com/office/officeart/2005/8/layout/process5"/>
    <dgm:cxn modelId="{F86DD917-5A40-2643-8661-CDCC1E98B55B}" srcId="{59F02C89-17EC-0949-9C1E-0C0B7F105999}" destId="{F98F5C89-A53C-1A45-8EAA-47AE2A5F5C4F}" srcOrd="0" destOrd="0" parTransId="{F5535466-BCA2-0D42-89FF-969CE5C7D8CD}" sibTransId="{77F7C544-E29E-594F-80AF-589665B892AE}"/>
    <dgm:cxn modelId="{D2E38B23-4806-A547-8A40-DBA5861FA12A}" type="presOf" srcId="{AAC6A5EB-05B3-194E-AEFF-14E131A938E2}" destId="{2643FF75-1944-F84D-A2B1-6C833D0D3747}" srcOrd="0" destOrd="0" presId="urn:microsoft.com/office/officeart/2005/8/layout/process5"/>
    <dgm:cxn modelId="{22550036-3CAD-B842-8210-57DCAEFE677F}" srcId="{59F02C89-17EC-0949-9C1E-0C0B7F105999}" destId="{D07596D4-971E-4341-8A86-D5A7EB903409}" srcOrd="2" destOrd="0" parTransId="{EF12EB91-1A97-7E4F-BD36-CF561A6CAF6A}" sibTransId="{916CA341-AEBE-AF4A-AA43-0B66F6FFB1FD}"/>
    <dgm:cxn modelId="{933C1A65-5415-9048-B488-CAF609BE74AF}" type="presOf" srcId="{F98F5C89-A53C-1A45-8EAA-47AE2A5F5C4F}" destId="{7140E632-FFEF-9340-BDB8-E10DBC39BB4F}" srcOrd="0" destOrd="0" presId="urn:microsoft.com/office/officeart/2005/8/layout/process5"/>
    <dgm:cxn modelId="{F100CE7E-3D83-F34C-AD76-E0DFFB2D1659}" type="presOf" srcId="{77F7C544-E29E-594F-80AF-589665B892AE}" destId="{D14DF43C-ED5E-4C48-8FB7-2D653FDFED3D}" srcOrd="1" destOrd="0" presId="urn:microsoft.com/office/officeart/2005/8/layout/process5"/>
    <dgm:cxn modelId="{0941AF98-05F3-7347-89EC-8469050C2F55}" type="presOf" srcId="{F7725CCE-2A29-A148-8710-E94A518F03AA}" destId="{A157C683-8E4A-834F-BD7A-FBFA60BFCA5A}" srcOrd="0" destOrd="0" presId="urn:microsoft.com/office/officeart/2005/8/layout/process5"/>
    <dgm:cxn modelId="{42C3289D-81E7-CA48-9FA7-262F58F2A77A}" type="presOf" srcId="{59F02C89-17EC-0949-9C1E-0C0B7F105999}" destId="{5F39A61E-0FB9-C847-B393-B5F27EAF046A}" srcOrd="0" destOrd="0" presId="urn:microsoft.com/office/officeart/2005/8/layout/process5"/>
    <dgm:cxn modelId="{C51AA9B4-256A-0048-8E97-5F33D295C42A}" type="presOf" srcId="{F7725CCE-2A29-A148-8710-E94A518F03AA}" destId="{01E7866E-D8A3-DB4B-B362-0EAE0767E18B}" srcOrd="1" destOrd="0" presId="urn:microsoft.com/office/officeart/2005/8/layout/process5"/>
    <dgm:cxn modelId="{FE3E80CD-B6FD-AA4C-8638-16DCA7C4186F}" type="presOf" srcId="{77F7C544-E29E-594F-80AF-589665B892AE}" destId="{83158468-C307-6545-9DB3-B71549055893}" srcOrd="0" destOrd="0" presId="urn:microsoft.com/office/officeart/2005/8/layout/process5"/>
    <dgm:cxn modelId="{340CA2E7-4E42-FB4B-99E1-205A0D1F658F}" srcId="{59F02C89-17EC-0949-9C1E-0C0B7F105999}" destId="{AAC6A5EB-05B3-194E-AEFF-14E131A938E2}" srcOrd="1" destOrd="0" parTransId="{5C598545-C56A-D64B-871A-11B1936FF77E}" sibTransId="{F7725CCE-2A29-A148-8710-E94A518F03AA}"/>
    <dgm:cxn modelId="{C4CAF049-A58B-9B4E-96C8-0B99F098EEC0}" type="presParOf" srcId="{5F39A61E-0FB9-C847-B393-B5F27EAF046A}" destId="{7140E632-FFEF-9340-BDB8-E10DBC39BB4F}" srcOrd="0" destOrd="0" presId="urn:microsoft.com/office/officeart/2005/8/layout/process5"/>
    <dgm:cxn modelId="{E23BB0EE-34BB-2147-92A5-4D1F5B56C3E0}" type="presParOf" srcId="{5F39A61E-0FB9-C847-B393-B5F27EAF046A}" destId="{83158468-C307-6545-9DB3-B71549055893}" srcOrd="1" destOrd="0" presId="urn:microsoft.com/office/officeart/2005/8/layout/process5"/>
    <dgm:cxn modelId="{667C020C-47FB-2245-A1D4-0BAA21BB3A8D}" type="presParOf" srcId="{83158468-C307-6545-9DB3-B71549055893}" destId="{D14DF43C-ED5E-4C48-8FB7-2D653FDFED3D}" srcOrd="0" destOrd="0" presId="urn:microsoft.com/office/officeart/2005/8/layout/process5"/>
    <dgm:cxn modelId="{61731C0A-606A-A74B-BE12-A98663B93C35}" type="presParOf" srcId="{5F39A61E-0FB9-C847-B393-B5F27EAF046A}" destId="{2643FF75-1944-F84D-A2B1-6C833D0D3747}" srcOrd="2" destOrd="0" presId="urn:microsoft.com/office/officeart/2005/8/layout/process5"/>
    <dgm:cxn modelId="{ACFC9A05-CB8B-E541-873D-82E78D509DC7}" type="presParOf" srcId="{5F39A61E-0FB9-C847-B393-B5F27EAF046A}" destId="{A157C683-8E4A-834F-BD7A-FBFA60BFCA5A}" srcOrd="3" destOrd="0" presId="urn:microsoft.com/office/officeart/2005/8/layout/process5"/>
    <dgm:cxn modelId="{217AF437-E8D4-BE4B-A676-6FF5880C251E}" type="presParOf" srcId="{A157C683-8E4A-834F-BD7A-FBFA60BFCA5A}" destId="{01E7866E-D8A3-DB4B-B362-0EAE0767E18B}" srcOrd="0" destOrd="0" presId="urn:microsoft.com/office/officeart/2005/8/layout/process5"/>
    <dgm:cxn modelId="{1616D351-8931-FE40-A50B-FA602EFB0F8C}" type="presParOf" srcId="{5F39A61E-0FB9-C847-B393-B5F27EAF046A}" destId="{F811C952-EC50-1540-8FD5-A0081D610BBF}" srcOrd="4"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0D147-D8AD-B141-944D-8824FA07A4BD}">
      <dsp:nvSpPr>
        <dsp:cNvPr id="0" name=""/>
        <dsp:cNvSpPr/>
      </dsp:nvSpPr>
      <dsp:spPr>
        <a:xfrm>
          <a:off x="4862"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latin typeface="Proxima Nova Rg" panose="02000506030000020004" pitchFamily="50" charset="0"/>
              <a:ea typeface="Gotham Book" pitchFamily="2" charset="-128"/>
            </a:rPr>
            <a:t>Go to </a:t>
          </a:r>
          <a:br>
            <a:rPr lang="en-US" sz="2400" kern="1200" dirty="0">
              <a:latin typeface="Proxima Nova Rg" panose="02000506030000020004" pitchFamily="50" charset="0"/>
              <a:ea typeface="Gotham Book" pitchFamily="2" charset="-128"/>
            </a:rPr>
          </a:br>
          <a:r>
            <a:rPr lang="en-US" sz="2400" kern="1200" dirty="0">
              <a:latin typeface="Proxima Nova Rg" panose="02000506030000020004" pitchFamily="50" charset="0"/>
              <a:ea typeface="Gotham Book" pitchFamily="2" charset="-128"/>
            </a:rPr>
            <a:t>“Insert” tab</a:t>
          </a:r>
          <a:endParaRPr lang="en-US" sz="2400" kern="1200" dirty="0"/>
        </a:p>
      </dsp:txBody>
      <dsp:txXfrm>
        <a:off x="42219" y="453214"/>
        <a:ext cx="2051066" cy="1200754"/>
      </dsp:txXfrm>
    </dsp:sp>
    <dsp:sp modelId="{C9AA6D4B-3B56-814B-A397-D1BB208B6372}">
      <dsp:nvSpPr>
        <dsp:cNvPr id="0" name=""/>
        <dsp:cNvSpPr/>
      </dsp:nvSpPr>
      <dsp:spPr>
        <a:xfrm>
          <a:off x="2317711" y="789994"/>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317711" y="895433"/>
        <a:ext cx="315466" cy="316315"/>
      </dsp:txXfrm>
    </dsp:sp>
    <dsp:sp modelId="{950998E4-05C1-D943-B545-D13F1643909B}">
      <dsp:nvSpPr>
        <dsp:cNvPr id="0" name=""/>
        <dsp:cNvSpPr/>
      </dsp:nvSpPr>
      <dsp:spPr>
        <a:xfrm>
          <a:off x="2980955"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latin typeface="Proxima Nova Rg" panose="02000506030000020004" pitchFamily="50" charset="0"/>
              <a:ea typeface="Gotham Book" pitchFamily="2" charset="-128"/>
            </a:rPr>
            <a:t>Click on </a:t>
          </a:r>
          <a:br>
            <a:rPr lang="en-US" sz="2400" kern="1200" dirty="0">
              <a:latin typeface="Proxima Nova Rg" panose="02000506030000020004" pitchFamily="50" charset="0"/>
              <a:ea typeface="Gotham Book" pitchFamily="2" charset="-128"/>
            </a:rPr>
          </a:br>
          <a:r>
            <a:rPr lang="en-US" sz="2400" kern="1200" dirty="0">
              <a:latin typeface="Proxima Nova Rg" panose="02000506030000020004" pitchFamily="50" charset="0"/>
              <a:ea typeface="Gotham Book" pitchFamily="2" charset="-128"/>
            </a:rPr>
            <a:t>“Text Box”</a:t>
          </a:r>
          <a:endParaRPr lang="en-US" sz="2400" kern="1200" dirty="0"/>
        </a:p>
      </dsp:txBody>
      <dsp:txXfrm>
        <a:off x="3018312" y="453214"/>
        <a:ext cx="2051066" cy="1200754"/>
      </dsp:txXfrm>
    </dsp:sp>
    <dsp:sp modelId="{DA8EE154-0AA0-9A4A-B218-8DFA4B649623}">
      <dsp:nvSpPr>
        <dsp:cNvPr id="0" name=""/>
        <dsp:cNvSpPr/>
      </dsp:nvSpPr>
      <dsp:spPr>
        <a:xfrm>
          <a:off x="5293805" y="789994"/>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293805" y="895433"/>
        <a:ext cx="315466" cy="316315"/>
      </dsp:txXfrm>
    </dsp:sp>
    <dsp:sp modelId="{89CD80C2-2C1A-BD41-8DC5-A0E27BA443E0}">
      <dsp:nvSpPr>
        <dsp:cNvPr id="0" name=""/>
        <dsp:cNvSpPr/>
      </dsp:nvSpPr>
      <dsp:spPr>
        <a:xfrm>
          <a:off x="5957048"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Proxima Nova Rg" panose="02000506030000020004" pitchFamily="50" charset="0"/>
              <a:ea typeface="Gotham Book" pitchFamily="2" charset="-128"/>
            </a:rPr>
            <a:t>Draw text box</a:t>
          </a:r>
        </a:p>
      </dsp:txBody>
      <dsp:txXfrm>
        <a:off x="5994405" y="453214"/>
        <a:ext cx="2051066" cy="1200754"/>
      </dsp:txXfrm>
    </dsp:sp>
    <dsp:sp modelId="{73A90C62-0CA3-0142-AA4B-2832B05644D3}">
      <dsp:nvSpPr>
        <dsp:cNvPr id="0" name=""/>
        <dsp:cNvSpPr/>
      </dsp:nvSpPr>
      <dsp:spPr>
        <a:xfrm>
          <a:off x="8269898" y="789994"/>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269898" y="895433"/>
        <a:ext cx="315466" cy="316315"/>
      </dsp:txXfrm>
    </dsp:sp>
    <dsp:sp modelId="{2AE17813-9069-0649-927C-CBC457B87A98}">
      <dsp:nvSpPr>
        <dsp:cNvPr id="0" name=""/>
        <dsp:cNvSpPr/>
      </dsp:nvSpPr>
      <dsp:spPr>
        <a:xfrm>
          <a:off x="8933142"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Proxima Nova Rg" panose="02000506030000020004" pitchFamily="50" charset="0"/>
              <a:ea typeface="Gotham Book" pitchFamily="2" charset="-128"/>
            </a:rPr>
            <a:t>Create text box, make flush right</a:t>
          </a:r>
        </a:p>
      </dsp:txBody>
      <dsp:txXfrm>
        <a:off x="8970499" y="453214"/>
        <a:ext cx="2051066" cy="1200754"/>
      </dsp:txXfrm>
    </dsp:sp>
    <dsp:sp modelId="{E84642E1-0A12-9640-AB80-D08BB497F7FE}">
      <dsp:nvSpPr>
        <dsp:cNvPr id="0" name=""/>
        <dsp:cNvSpPr/>
      </dsp:nvSpPr>
      <dsp:spPr>
        <a:xfrm rot="5400000">
          <a:off x="9770699" y="1840130"/>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5400000">
        <a:off x="9837875" y="1878394"/>
        <a:ext cx="316315" cy="315466"/>
      </dsp:txXfrm>
    </dsp:sp>
    <dsp:sp modelId="{B781CC95-3EE7-514F-AD68-20DD1A20C24C}">
      <dsp:nvSpPr>
        <dsp:cNvPr id="0" name=""/>
        <dsp:cNvSpPr/>
      </dsp:nvSpPr>
      <dsp:spPr>
        <a:xfrm>
          <a:off x="8933142" y="2541638"/>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Proxima Nova Rg" panose="02000506030000020004" pitchFamily="50" charset="0"/>
              <a:ea typeface="Gotham Book" pitchFamily="2" charset="-128"/>
            </a:rPr>
            <a:t>Enter parentheses and number</a:t>
          </a:r>
        </a:p>
      </dsp:txBody>
      <dsp:txXfrm>
        <a:off x="8970499" y="2578995"/>
        <a:ext cx="2051066" cy="1200754"/>
      </dsp:txXfrm>
    </dsp:sp>
    <dsp:sp modelId="{231F1E91-8B34-4844-AE5B-43A569C34D70}">
      <dsp:nvSpPr>
        <dsp:cNvPr id="0" name=""/>
        <dsp:cNvSpPr/>
      </dsp:nvSpPr>
      <dsp:spPr>
        <a:xfrm rot="10800000">
          <a:off x="8295407" y="2915775"/>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8430606" y="3021214"/>
        <a:ext cx="315466" cy="316315"/>
      </dsp:txXfrm>
    </dsp:sp>
    <dsp:sp modelId="{EC7234BB-12D0-3F4F-B7C2-83E4CBCB99F7}">
      <dsp:nvSpPr>
        <dsp:cNvPr id="0" name=""/>
        <dsp:cNvSpPr/>
      </dsp:nvSpPr>
      <dsp:spPr>
        <a:xfrm>
          <a:off x="5957048" y="2541638"/>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Proxima Nova Rg" panose="02000506030000020004" pitchFamily="50" charset="0"/>
              <a:ea typeface="Gotham Book" pitchFamily="2" charset="-128"/>
            </a:rPr>
            <a:t>Correct font and type at “Home” tab</a:t>
          </a:r>
        </a:p>
      </dsp:txBody>
      <dsp:txXfrm>
        <a:off x="5994405" y="2578995"/>
        <a:ext cx="2051066" cy="1200754"/>
      </dsp:txXfrm>
    </dsp:sp>
    <dsp:sp modelId="{A9D67384-B958-1146-81A5-3365B84CE7F6}">
      <dsp:nvSpPr>
        <dsp:cNvPr id="0" name=""/>
        <dsp:cNvSpPr/>
      </dsp:nvSpPr>
      <dsp:spPr>
        <a:xfrm rot="10800000">
          <a:off x="5319314" y="2915775"/>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5454513" y="3021214"/>
        <a:ext cx="315466" cy="316315"/>
      </dsp:txXfrm>
    </dsp:sp>
    <dsp:sp modelId="{6AF2BA84-E131-8F47-B540-7C61EF28EBAC}">
      <dsp:nvSpPr>
        <dsp:cNvPr id="0" name=""/>
        <dsp:cNvSpPr/>
      </dsp:nvSpPr>
      <dsp:spPr>
        <a:xfrm>
          <a:off x="2980955" y="2541638"/>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Proxima Nova Rg" panose="02000506030000020004" pitchFamily="50" charset="0"/>
              <a:ea typeface="Gotham Book" pitchFamily="2" charset="-128"/>
            </a:rPr>
            <a:t>“Shape Outline” under “Drawing Tools”</a:t>
          </a:r>
        </a:p>
      </dsp:txBody>
      <dsp:txXfrm>
        <a:off x="3018312" y="2578995"/>
        <a:ext cx="2051066" cy="1200754"/>
      </dsp:txXfrm>
    </dsp:sp>
    <dsp:sp modelId="{3E3BCBBC-FCCD-8B44-B45C-551CA737F3AC}">
      <dsp:nvSpPr>
        <dsp:cNvPr id="0" name=""/>
        <dsp:cNvSpPr/>
      </dsp:nvSpPr>
      <dsp:spPr>
        <a:xfrm rot="10800000">
          <a:off x="2343221" y="2915775"/>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2478420" y="3021214"/>
        <a:ext cx="315466" cy="316315"/>
      </dsp:txXfrm>
    </dsp:sp>
    <dsp:sp modelId="{A0DCA5CB-5591-AD4B-AC9B-74F19986188B}">
      <dsp:nvSpPr>
        <dsp:cNvPr id="0" name=""/>
        <dsp:cNvSpPr/>
      </dsp:nvSpPr>
      <dsp:spPr>
        <a:xfrm>
          <a:off x="4862" y="2541638"/>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Proxima Nova Rg" panose="02000506030000020004" pitchFamily="50" charset="0"/>
              <a:ea typeface="Gotham Book" pitchFamily="2" charset="-128"/>
            </a:rPr>
            <a:t>Select </a:t>
          </a:r>
          <a:br>
            <a:rPr lang="en-US" sz="2400" kern="1200" dirty="0">
              <a:latin typeface="Proxima Nova Rg" panose="02000506030000020004" pitchFamily="50" charset="0"/>
              <a:ea typeface="Gotham Book" pitchFamily="2" charset="-128"/>
            </a:rPr>
          </a:br>
          <a:r>
            <a:rPr lang="en-US" sz="2400" kern="1200" dirty="0">
              <a:latin typeface="Proxima Nova Rg" panose="02000506030000020004" pitchFamily="50" charset="0"/>
              <a:ea typeface="Gotham Book" pitchFamily="2" charset="-128"/>
            </a:rPr>
            <a:t>“No Outline"</a:t>
          </a:r>
          <a:endParaRPr lang="en-US" sz="2400" kern="1200" dirty="0"/>
        </a:p>
      </dsp:txBody>
      <dsp:txXfrm>
        <a:off x="42219" y="2578995"/>
        <a:ext cx="2051066" cy="1200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0E632-FFEF-9340-BDB8-E10DBC39BB4F}">
      <dsp:nvSpPr>
        <dsp:cNvPr id="0" name=""/>
        <dsp:cNvSpPr/>
      </dsp:nvSpPr>
      <dsp:spPr>
        <a:xfrm>
          <a:off x="9724" y="1135004"/>
          <a:ext cx="2906404" cy="17438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latin typeface="Proxima Nova Rg" panose="02000506030000020004" pitchFamily="50" charset="0"/>
              <a:ea typeface="Gotham Book" pitchFamily="2" charset="-128"/>
            </a:rPr>
            <a:t>Copy/paste tables from Excel using “Keep Source Formatting” </a:t>
          </a:r>
          <a:endParaRPr lang="en-US" sz="2400" kern="1200" dirty="0"/>
        </a:p>
      </dsp:txBody>
      <dsp:txXfrm>
        <a:off x="60799" y="1186079"/>
        <a:ext cx="2804254" cy="1641692"/>
      </dsp:txXfrm>
    </dsp:sp>
    <dsp:sp modelId="{83158468-C307-6545-9DB3-B71549055893}">
      <dsp:nvSpPr>
        <dsp:cNvPr id="0" name=""/>
        <dsp:cNvSpPr/>
      </dsp:nvSpPr>
      <dsp:spPr>
        <a:xfrm>
          <a:off x="3198017" y="1646531"/>
          <a:ext cx="616157" cy="720788"/>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198017" y="1790689"/>
        <a:ext cx="431310" cy="432472"/>
      </dsp:txXfrm>
    </dsp:sp>
    <dsp:sp modelId="{2643FF75-1944-F84D-A2B1-6C833D0D3747}">
      <dsp:nvSpPr>
        <dsp:cNvPr id="0" name=""/>
        <dsp:cNvSpPr/>
      </dsp:nvSpPr>
      <dsp:spPr>
        <a:xfrm>
          <a:off x="4078690" y="1135004"/>
          <a:ext cx="2906404" cy="17438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Proxima Nova Rg" panose="02000506030000020004" pitchFamily="50" charset="0"/>
              <a:ea typeface="Gotham Book" pitchFamily="2" charset="-128"/>
            </a:rPr>
            <a:t>Labels must go above tables, aligned left and captioned</a:t>
          </a:r>
        </a:p>
      </dsp:txBody>
      <dsp:txXfrm>
        <a:off x="4129765" y="1186079"/>
        <a:ext cx="2804254" cy="1641692"/>
      </dsp:txXfrm>
    </dsp:sp>
    <dsp:sp modelId="{A157C683-8E4A-834F-BD7A-FBFA60BFCA5A}">
      <dsp:nvSpPr>
        <dsp:cNvPr id="0" name=""/>
        <dsp:cNvSpPr/>
      </dsp:nvSpPr>
      <dsp:spPr>
        <a:xfrm>
          <a:off x="7282513" y="1646531"/>
          <a:ext cx="621311" cy="720788"/>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282513" y="1790689"/>
        <a:ext cx="434918" cy="432472"/>
      </dsp:txXfrm>
    </dsp:sp>
    <dsp:sp modelId="{F811C952-EC50-1540-8FD5-A0081D610BBF}">
      <dsp:nvSpPr>
        <dsp:cNvPr id="0" name=""/>
        <dsp:cNvSpPr/>
      </dsp:nvSpPr>
      <dsp:spPr>
        <a:xfrm>
          <a:off x="8157380" y="1135004"/>
          <a:ext cx="2906404" cy="17438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Proxima Nova Rg" panose="02000506030000020004" pitchFamily="50" charset="0"/>
              <a:ea typeface="Gotham Book" pitchFamily="2" charset="-128"/>
            </a:rPr>
            <a:t>Number all tables consecutively, separate from figures</a:t>
          </a:r>
        </a:p>
      </dsp:txBody>
      <dsp:txXfrm>
        <a:off x="8208455" y="1186079"/>
        <a:ext cx="2804254" cy="16416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A8EC1CAE-C4A8-46E9-8AD6-D26A1A7737BA}" type="datetimeFigureOut">
              <a:rPr lang="en-US" smtClean="0"/>
              <a:t>2/10/2020</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A8EC1CAE-C4A8-46E9-8AD6-D26A1A7737BA}" type="datetimeFigureOut">
              <a:rPr lang="en-US" smtClean="0"/>
              <a:t>2/10/2020</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A8EC1CAE-C4A8-46E9-8AD6-D26A1A7737BA}" type="datetimeFigureOut">
              <a:rPr lang="en-US" smtClean="0"/>
              <a:t>2/10/2020</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A8EC1CAE-C4A8-46E9-8AD6-D26A1A7737BA}" type="datetimeFigureOut">
              <a:rPr lang="en-US" smtClean="0"/>
              <a:t>2/10/2020</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A8EC1CAE-C4A8-46E9-8AD6-D26A1A7737BA}" type="datetimeFigureOut">
              <a:rPr lang="en-US" smtClean="0"/>
              <a:t>2/10/2020</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A8EC1CAE-C4A8-46E9-8AD6-D26A1A7737BA}" type="datetimeFigureOut">
              <a:rPr lang="en-US" smtClean="0"/>
              <a:t>2/10/2020</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8EC1CAE-C4A8-46E9-8AD6-D26A1A7737BA}" type="datetimeFigureOut">
              <a:rPr lang="en-US" smtClean="0"/>
              <a:t>2/10/2020</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A8EC1CAE-C4A8-46E9-8AD6-D26A1A7737BA}" type="datetimeFigureOut">
              <a:rPr lang="en-US" smtClean="0"/>
              <a:t>2/10/2020</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A8EC1CAE-C4A8-46E9-8AD6-D26A1A7737BA}" type="datetimeFigureOut">
              <a:rPr lang="en-US" smtClean="0"/>
              <a:t>2/10/2020</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A8EC1CAE-C4A8-46E9-8AD6-D26A1A7737BA}" type="datetimeFigureOut">
              <a:rPr lang="en-US" smtClean="0"/>
              <a:t>2/10/2020</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A8EC1CAE-C4A8-46E9-8AD6-D26A1A7737BA}" type="datetimeFigureOut">
              <a:rPr lang="en-US" smtClean="0"/>
              <a:t>2/10/2020</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C1CAE-C4A8-46E9-8AD6-D26A1A7737BA}" type="datetimeFigureOut">
              <a:rPr lang="en-US" smtClean="0"/>
              <a:t>2/10/2020</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1212D-38B2-4DEE-B25F-5C96C2761F56}" type="slidenum">
              <a:rPr lang="en-US" smtClean="0"/>
              <a:t>‹#›</a:t>
            </a:fld>
            <a:endParaRPr lang="en-US"/>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21674" y="1109303"/>
            <a:ext cx="11720944" cy="2387600"/>
          </a:xfrm>
        </p:spPr>
        <p:txBody>
          <a:bodyPr>
            <a:normAutofit/>
          </a:bodyPr>
          <a:lstStyle/>
          <a:p>
            <a:r>
              <a:rPr lang="en-US" sz="5400" dirty="0">
                <a:latin typeface="Gotham Medium" pitchFamily="2" charset="-128"/>
                <a:ea typeface="Gotham Medium" pitchFamily="2" charset="-128"/>
              </a:rPr>
              <a:t>LAB REPORT OVERVIEW</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24000" y="4006993"/>
            <a:ext cx="9144000" cy="473561"/>
          </a:xfrm>
        </p:spPr>
        <p:txBody>
          <a:bodyPr/>
          <a:lstStyle/>
          <a:p>
            <a:r>
              <a:rPr lang="en-US" dirty="0">
                <a:latin typeface="Proxima Nova Rg" panose="02000506030000020004" pitchFamily="50" charset="0"/>
                <a:ea typeface="Gotham Book" pitchFamily="2" charset="-128"/>
              </a:rPr>
              <a:t>EG1003  |  RECITATION 4</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68890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128"/>
              <a:ea typeface="Gotham Medium" pitchFamily="2" charset="-128"/>
            </a:endParaRPr>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128"/>
              <a:ea typeface="Gotham Medium" pitchFamily="2" charset="-128"/>
            </a:endParaRPr>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Tree>
    <p:extLst>
      <p:ext uri="{BB962C8B-B14F-4D97-AF65-F5344CB8AC3E}">
        <p14:creationId xmlns:p14="http://schemas.microsoft.com/office/powerpoint/2010/main" val="378203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TABLES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graphicFrame>
        <p:nvGraphicFramePr>
          <p:cNvPr id="4" name="Diagram 3">
            <a:extLst>
              <a:ext uri="{FF2B5EF4-FFF2-40B4-BE49-F238E27FC236}">
                <a16:creationId xmlns:a16="http://schemas.microsoft.com/office/drawing/2014/main" id="{6489C6E1-D156-E04D-AA28-304AD7276DCE}"/>
              </a:ext>
            </a:extLst>
          </p:cNvPr>
          <p:cNvGraphicFramePr/>
          <p:nvPr>
            <p:extLst>
              <p:ext uri="{D42A27DB-BD31-4B8C-83A1-F6EECF244321}">
                <p14:modId xmlns:p14="http://schemas.microsoft.com/office/powerpoint/2010/main" val="679179822"/>
              </p:ext>
            </p:extLst>
          </p:nvPr>
        </p:nvGraphicFramePr>
        <p:xfrm>
          <a:off x="564107" y="2035042"/>
          <a:ext cx="11063785" cy="4013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C68AFA2E-491F-408B-82B4-BA609EDC63D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p>
        </p:txBody>
      </p:sp>
    </p:spTree>
    <p:extLst>
      <p:ext uri="{BB962C8B-B14F-4D97-AF65-F5344CB8AC3E}">
        <p14:creationId xmlns:p14="http://schemas.microsoft.com/office/powerpoint/2010/main" val="354015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TABLES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952500" y="2129728"/>
            <a:ext cx="10287000" cy="314008"/>
          </a:xfrm>
        </p:spPr>
        <p:txBody>
          <a:bodyPr anchor="ctr">
            <a:normAutofit/>
          </a:bodyPr>
          <a:lstStyle/>
          <a:p>
            <a:pPr algn="l"/>
            <a:r>
              <a:rPr lang="en-US" sz="1600" dirty="0">
                <a:latin typeface="Proxima Nova Rg" panose="02000506030000020004" pitchFamily="50" charset="0"/>
                <a:ea typeface="Gotham Book" pitchFamily="2" charset="-128"/>
              </a:rPr>
              <a:t>Table 1: Boom Construction Competition Ranking</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5" name="TextBox 4">
            <a:extLst>
              <a:ext uri="{FF2B5EF4-FFF2-40B4-BE49-F238E27FC236}">
                <a16:creationId xmlns:a16="http://schemas.microsoft.com/office/drawing/2014/main" id="{5018500C-D62A-E544-A15F-4895D6309314}"/>
              </a:ext>
            </a:extLst>
          </p:cNvPr>
          <p:cNvSpPr txBox="1"/>
          <p:nvPr/>
        </p:nvSpPr>
        <p:spPr>
          <a:xfrm>
            <a:off x="9526385" y="5735782"/>
            <a:ext cx="184731" cy="369332"/>
          </a:xfrm>
          <a:prstGeom prst="rect">
            <a:avLst/>
          </a:prstGeom>
          <a:noFill/>
        </p:spPr>
        <p:txBody>
          <a:bodyPr wrap="none" rtlCol="0">
            <a:spAutoFit/>
          </a:bodyPr>
          <a:lstStyle/>
          <a:p>
            <a:endParaRPr lang="en-US" dirty="0"/>
          </a:p>
        </p:txBody>
      </p:sp>
      <p:pic>
        <p:nvPicPr>
          <p:cNvPr id="13" name="Picture 12" descr="A picture containing black&#10;&#10;Description automatically generated">
            <a:extLst>
              <a:ext uri="{FF2B5EF4-FFF2-40B4-BE49-F238E27FC236}">
                <a16:creationId xmlns:a16="http://schemas.microsoft.com/office/drawing/2014/main" id="{4667F105-EE61-7E42-A97D-AA4722B78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0" y="2443736"/>
            <a:ext cx="10287000" cy="3124200"/>
          </a:xfrm>
          <a:prstGeom prst="rect">
            <a:avLst/>
          </a:prstGeom>
        </p:spPr>
      </p:pic>
      <p:sp>
        <p:nvSpPr>
          <p:cNvPr id="11" name="TextBox 10">
            <a:extLst>
              <a:ext uri="{FF2B5EF4-FFF2-40B4-BE49-F238E27FC236}">
                <a16:creationId xmlns:a16="http://schemas.microsoft.com/office/drawing/2014/main" id="{1D593348-E7D2-47F4-A26F-6DB3D60BA6A8}"/>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10</a:t>
            </a:r>
          </a:p>
        </p:txBody>
      </p:sp>
    </p:spTree>
    <p:extLst>
      <p:ext uri="{BB962C8B-B14F-4D97-AF65-F5344CB8AC3E}">
        <p14:creationId xmlns:p14="http://schemas.microsoft.com/office/powerpoint/2010/main" val="3911531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3" name="Rectangle 2">
            <a:extLst>
              <a:ext uri="{FF2B5EF4-FFF2-40B4-BE49-F238E27FC236}">
                <a16:creationId xmlns:a16="http://schemas.microsoft.com/office/drawing/2014/main" id="{D42C1E06-B0DA-B449-8D1B-7112BD7B4E27}"/>
              </a:ext>
            </a:extLst>
          </p:cNvPr>
          <p:cNvSpPr/>
          <p:nvPr/>
        </p:nvSpPr>
        <p:spPr>
          <a:xfrm>
            <a:off x="815788" y="2530099"/>
            <a:ext cx="5056094" cy="2743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000A085-C2DF-B746-B395-934BAB5238E0}"/>
              </a:ext>
            </a:extLst>
          </p:cNvPr>
          <p:cNvSpPr/>
          <p:nvPr/>
        </p:nvSpPr>
        <p:spPr>
          <a:xfrm>
            <a:off x="6320118" y="2530099"/>
            <a:ext cx="5056094" cy="2743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E81819D-86DD-ED4C-AED4-735370B66BDE}"/>
              </a:ext>
            </a:extLst>
          </p:cNvPr>
          <p:cNvSpPr txBox="1"/>
          <p:nvPr/>
        </p:nvSpPr>
        <p:spPr>
          <a:xfrm>
            <a:off x="815788" y="3116869"/>
            <a:ext cx="5056094" cy="1569660"/>
          </a:xfrm>
          <a:prstGeom prst="rect">
            <a:avLst/>
          </a:prstGeom>
          <a:noFill/>
        </p:spPr>
        <p:txBody>
          <a:bodyPr wrap="square" rtlCol="0">
            <a:spAutoFit/>
          </a:bodyPr>
          <a:lstStyle/>
          <a:p>
            <a:pPr algn="ctr"/>
            <a:r>
              <a:rPr lang="en-US" sz="2400" dirty="0">
                <a:latin typeface="Gotham Medium" pitchFamily="2" charset="-128"/>
                <a:ea typeface="Gotham Medium" pitchFamily="2" charset="-128"/>
              </a:rPr>
              <a:t>TABLES</a:t>
            </a:r>
          </a:p>
          <a:p>
            <a:pPr algn="ctr"/>
            <a:endParaRPr lang="en-US" sz="2400" dirty="0">
              <a:latin typeface="Proxima Nova Rg" panose="02000506030000020004" pitchFamily="50" charset="0"/>
              <a:ea typeface="Gotham Book" pitchFamily="2" charset="-128"/>
            </a:endParaRPr>
          </a:p>
          <a:p>
            <a:pPr algn="ctr"/>
            <a:r>
              <a:rPr lang="en-US" sz="2400" dirty="0">
                <a:latin typeface="Proxima Nova Rg" panose="02000506030000020004" pitchFamily="50" charset="0"/>
                <a:ea typeface="Gotham Book" pitchFamily="2" charset="-128"/>
              </a:rPr>
              <a:t>Tables are their own type of item and are not numbered with figures</a:t>
            </a:r>
          </a:p>
        </p:txBody>
      </p:sp>
      <p:sp>
        <p:nvSpPr>
          <p:cNvPr id="20" name="TextBox 19">
            <a:extLst>
              <a:ext uri="{FF2B5EF4-FFF2-40B4-BE49-F238E27FC236}">
                <a16:creationId xmlns:a16="http://schemas.microsoft.com/office/drawing/2014/main" id="{0D14990D-779D-1241-89BF-605B50527F4D}"/>
              </a:ext>
            </a:extLst>
          </p:cNvPr>
          <p:cNvSpPr txBox="1"/>
          <p:nvPr/>
        </p:nvSpPr>
        <p:spPr>
          <a:xfrm>
            <a:off x="6320118" y="2926594"/>
            <a:ext cx="5056094" cy="1938992"/>
          </a:xfrm>
          <a:prstGeom prst="rect">
            <a:avLst/>
          </a:prstGeom>
          <a:noFill/>
        </p:spPr>
        <p:txBody>
          <a:bodyPr wrap="square" rtlCol="0">
            <a:spAutoFit/>
          </a:bodyPr>
          <a:lstStyle/>
          <a:p>
            <a:pPr algn="ctr"/>
            <a:r>
              <a:rPr lang="en-US" sz="2400" dirty="0">
                <a:latin typeface="Gotham Medium" pitchFamily="2" charset="-128"/>
                <a:ea typeface="Gotham Medium" pitchFamily="2" charset="-128"/>
              </a:rPr>
              <a:t>FIGURES</a:t>
            </a:r>
          </a:p>
          <a:p>
            <a:pPr algn="ctr"/>
            <a:endParaRPr lang="en-US" sz="2400" dirty="0">
              <a:latin typeface="Proxima Nova Rg" panose="02000506030000020004" pitchFamily="50" charset="0"/>
              <a:ea typeface="Gotham Book" pitchFamily="2" charset="-128"/>
            </a:endParaRPr>
          </a:p>
          <a:p>
            <a:pPr algn="ctr"/>
            <a:r>
              <a:rPr lang="en-US" sz="2400" dirty="0">
                <a:latin typeface="Proxima Nova Rg" panose="02000506030000020004" pitchFamily="50" charset="0"/>
                <a:ea typeface="Gotham Book" pitchFamily="2" charset="-128"/>
              </a:rPr>
              <a:t>Graphs, charts, diagrams, infographics and images are all figures and numbered together</a:t>
            </a:r>
          </a:p>
        </p:txBody>
      </p:sp>
      <p:sp>
        <p:nvSpPr>
          <p:cNvPr id="21" name="TextBox 20">
            <a:extLst>
              <a:ext uri="{FF2B5EF4-FFF2-40B4-BE49-F238E27FC236}">
                <a16:creationId xmlns:a16="http://schemas.microsoft.com/office/drawing/2014/main" id="{0F76DD91-156F-594B-B28F-A412D3CEF9BD}"/>
              </a:ext>
            </a:extLst>
          </p:cNvPr>
          <p:cNvSpPr txBox="1"/>
          <p:nvPr/>
        </p:nvSpPr>
        <p:spPr>
          <a:xfrm>
            <a:off x="6320118" y="5262081"/>
            <a:ext cx="5056094" cy="646331"/>
          </a:xfrm>
          <a:prstGeom prst="rect">
            <a:avLst/>
          </a:prstGeom>
          <a:noFill/>
        </p:spPr>
        <p:txBody>
          <a:bodyPr wrap="square" rtlCol="0">
            <a:spAutoFit/>
          </a:bodyPr>
          <a:lstStyle/>
          <a:p>
            <a:pPr algn="ctr"/>
            <a:r>
              <a:rPr lang="en-US" dirty="0">
                <a:latin typeface="Proxima Nova Rg" panose="02000506030000020004" pitchFamily="50" charset="0"/>
                <a:ea typeface="Gotham Book" pitchFamily="2" charset="-128"/>
              </a:rPr>
              <a:t>Labels must go under graphs and figures, aligned left and numbered consecutively</a:t>
            </a:r>
          </a:p>
        </p:txBody>
      </p:sp>
      <p:sp>
        <p:nvSpPr>
          <p:cNvPr id="22" name="Title 1">
            <a:extLst>
              <a:ext uri="{FF2B5EF4-FFF2-40B4-BE49-F238E27FC236}">
                <a16:creationId xmlns:a16="http://schemas.microsoft.com/office/drawing/2014/main" id="{89926BB1-501D-3142-8001-44013BE2B2D4}"/>
              </a:ext>
            </a:extLst>
          </p:cNvPr>
          <p:cNvSpPr txBox="1">
            <a:spLocks/>
          </p:cNvSpPr>
          <p:nvPr/>
        </p:nvSpPr>
        <p:spPr>
          <a:xfrm>
            <a:off x="567612" y="588587"/>
            <a:ext cx="11063786" cy="14483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800" dirty="0">
              <a:latin typeface="Gotham Medium" pitchFamily="2" charset="-128"/>
              <a:ea typeface="Gotham Medium" pitchFamily="2" charset="-128"/>
            </a:endParaRPr>
          </a:p>
        </p:txBody>
      </p:sp>
      <p:sp>
        <p:nvSpPr>
          <p:cNvPr id="16" name="TextBox 15">
            <a:extLst>
              <a:ext uri="{FF2B5EF4-FFF2-40B4-BE49-F238E27FC236}">
                <a16:creationId xmlns:a16="http://schemas.microsoft.com/office/drawing/2014/main" id="{7ED4DBBC-D301-8743-93C5-215FC6C582C0}"/>
              </a:ext>
            </a:extLst>
          </p:cNvPr>
          <p:cNvSpPr txBox="1"/>
          <p:nvPr/>
        </p:nvSpPr>
        <p:spPr>
          <a:xfrm>
            <a:off x="815788" y="5285672"/>
            <a:ext cx="5056094" cy="646331"/>
          </a:xfrm>
          <a:prstGeom prst="rect">
            <a:avLst/>
          </a:prstGeom>
          <a:noFill/>
        </p:spPr>
        <p:txBody>
          <a:bodyPr wrap="square" rtlCol="0">
            <a:spAutoFit/>
          </a:bodyPr>
          <a:lstStyle/>
          <a:p>
            <a:pPr algn="ctr"/>
            <a:r>
              <a:rPr lang="en-US" dirty="0">
                <a:latin typeface="Proxima Nova Rg" panose="02000506030000020004" pitchFamily="50" charset="0"/>
                <a:ea typeface="Gotham Book" pitchFamily="2" charset="-128"/>
              </a:rPr>
              <a:t>Labels must go over tables, aligned left and numbered consecutively</a:t>
            </a:r>
          </a:p>
        </p:txBody>
      </p:sp>
      <p:sp>
        <p:nvSpPr>
          <p:cNvPr id="17" name="Title 1">
            <a:extLst>
              <a:ext uri="{FF2B5EF4-FFF2-40B4-BE49-F238E27FC236}">
                <a16:creationId xmlns:a16="http://schemas.microsoft.com/office/drawing/2014/main" id="{823A7C2D-915D-41B7-B8FE-1C3EA7DCFEF5}"/>
              </a:ext>
            </a:extLst>
          </p:cNvPr>
          <p:cNvSpPr>
            <a:spLocks noGrp="1"/>
          </p:cNvSpPr>
          <p:nvPr>
            <p:ph type="ctrTitle"/>
          </p:nvPr>
        </p:nvSpPr>
        <p:spPr>
          <a:xfrm>
            <a:off x="564107" y="809107"/>
            <a:ext cx="11063786" cy="1385453"/>
          </a:xfrm>
        </p:spPr>
        <p:txBody>
          <a:bodyPr anchor="t">
            <a:noAutofit/>
          </a:bodyPr>
          <a:lstStyle/>
          <a:p>
            <a:pPr>
              <a:lnSpc>
                <a:spcPct val="80000"/>
              </a:lnSpc>
            </a:pPr>
            <a:r>
              <a:rPr lang="en-US" sz="5400" dirty="0">
                <a:latin typeface="Gotham Medium" panose="02000603030000020004" pitchFamily="2" charset="0"/>
              </a:rPr>
              <a:t>NUMBERING FIGURES</a:t>
            </a:r>
            <a:br>
              <a:rPr lang="en-US" sz="5400" dirty="0">
                <a:latin typeface="Gotham Medium" panose="02000603030000020004" pitchFamily="2" charset="0"/>
              </a:rPr>
            </a:br>
            <a:r>
              <a:rPr lang="en-US" sz="5400" dirty="0">
                <a:latin typeface="Gotham Medium" panose="02000603030000020004" pitchFamily="2" charset="0"/>
              </a:rPr>
              <a:t>VS. TABLES</a:t>
            </a:r>
          </a:p>
        </p:txBody>
      </p:sp>
      <p:sp>
        <p:nvSpPr>
          <p:cNvPr id="18" name="TextBox 17">
            <a:extLst>
              <a:ext uri="{FF2B5EF4-FFF2-40B4-BE49-F238E27FC236}">
                <a16:creationId xmlns:a16="http://schemas.microsoft.com/office/drawing/2014/main" id="{44F20FCC-5140-4B10-ACCC-0793DDC78492}"/>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11</a:t>
            </a:r>
          </a:p>
        </p:txBody>
      </p:sp>
    </p:spTree>
    <p:extLst>
      <p:ext uri="{BB962C8B-B14F-4D97-AF65-F5344CB8AC3E}">
        <p14:creationId xmlns:p14="http://schemas.microsoft.com/office/powerpoint/2010/main" val="160764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711489"/>
            <a:ext cx="11063786" cy="965147"/>
          </a:xfrm>
        </p:spPr>
        <p:txBody>
          <a:bodyPr>
            <a:normAutofit/>
          </a:bodyPr>
          <a:lstStyle/>
          <a:p>
            <a:r>
              <a:rPr lang="en-US" sz="5400" dirty="0">
                <a:latin typeface="Gotham Medium" pitchFamily="2" charset="-128"/>
                <a:ea typeface="Gotham Medium" pitchFamily="2" charset="-128"/>
              </a:rPr>
              <a:t>FIGURES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391465" y="5281701"/>
            <a:ext cx="6163864" cy="292759"/>
          </a:xfrm>
        </p:spPr>
        <p:txBody>
          <a:bodyPr anchor="ctr">
            <a:noAutofit/>
          </a:bodyPr>
          <a:lstStyle/>
          <a:p>
            <a:r>
              <a:rPr lang="en-US" sz="1600" dirty="0">
                <a:latin typeface="Proxima Nova Rg" panose="02000506030000020004" pitchFamily="50" charset="0"/>
                <a:ea typeface="Gotham Book" pitchFamily="2" charset="-128"/>
              </a:rPr>
              <a:t>Figure 1: Anchor Time &amp; Rank in Competition </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graphicFrame>
        <p:nvGraphicFramePr>
          <p:cNvPr id="10" name="Chart 9">
            <a:extLst>
              <a:ext uri="{FF2B5EF4-FFF2-40B4-BE49-F238E27FC236}">
                <a16:creationId xmlns:a16="http://schemas.microsoft.com/office/drawing/2014/main" id="{A7E82EDA-0C88-A140-B5B4-708774024E8F}"/>
              </a:ext>
            </a:extLst>
          </p:cNvPr>
          <p:cNvGraphicFramePr/>
          <p:nvPr>
            <p:extLst>
              <p:ext uri="{D42A27DB-BD31-4B8C-83A1-F6EECF244321}">
                <p14:modId xmlns:p14="http://schemas.microsoft.com/office/powerpoint/2010/main" val="3252377137"/>
              </p:ext>
            </p:extLst>
          </p:nvPr>
        </p:nvGraphicFramePr>
        <p:xfrm>
          <a:off x="379742" y="2187112"/>
          <a:ext cx="6175587" cy="3209925"/>
        </p:xfrm>
        <a:graphic>
          <a:graphicData uri="http://schemas.openxmlformats.org/drawingml/2006/chart">
            <c:chart xmlns:c="http://schemas.openxmlformats.org/drawingml/2006/chart" xmlns:r="http://schemas.openxmlformats.org/officeDocument/2006/relationships" r:id="rId4"/>
          </a:graphicData>
        </a:graphic>
      </p:graphicFrame>
      <p:pic>
        <p:nvPicPr>
          <p:cNvPr id="1026" name="Picture 2">
            <a:extLst>
              <a:ext uri="{FF2B5EF4-FFF2-40B4-BE49-F238E27FC236}">
                <a16:creationId xmlns:a16="http://schemas.microsoft.com/office/drawing/2014/main" id="{B15805A6-3CD6-C849-B36E-EF02D43D3A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624" y="2309901"/>
            <a:ext cx="4841269" cy="2964346"/>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DF506194-0878-554D-8536-F01FBF9BE1DE}"/>
              </a:ext>
            </a:extLst>
          </p:cNvPr>
          <p:cNvSpPr txBox="1">
            <a:spLocks/>
          </p:cNvSpPr>
          <p:nvPr/>
        </p:nvSpPr>
        <p:spPr>
          <a:xfrm>
            <a:off x="6786623" y="5281701"/>
            <a:ext cx="4841269" cy="292759"/>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latin typeface="Proxima Nova Rg" panose="02000506030000020004" pitchFamily="50" charset="0"/>
                <a:ea typeface="Gotham Book" pitchFamily="2" charset="-128"/>
              </a:rPr>
              <a:t>Figure 2: Cantilever Bridge</a:t>
            </a:r>
          </a:p>
        </p:txBody>
      </p:sp>
      <p:sp>
        <p:nvSpPr>
          <p:cNvPr id="14" name="TextBox 13">
            <a:extLst>
              <a:ext uri="{FF2B5EF4-FFF2-40B4-BE49-F238E27FC236}">
                <a16:creationId xmlns:a16="http://schemas.microsoft.com/office/drawing/2014/main" id="{7A649D27-B078-465B-85C7-9749C2DACB22}"/>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12</a:t>
            </a:r>
          </a:p>
        </p:txBody>
      </p:sp>
    </p:spTree>
    <p:extLst>
      <p:ext uri="{BB962C8B-B14F-4D97-AF65-F5344CB8AC3E}">
        <p14:creationId xmlns:p14="http://schemas.microsoft.com/office/powerpoint/2010/main" val="383865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itchFamily="2" charset="-128"/>
                <a:ea typeface="Gotham Medium" pitchFamily="2" charset="-128"/>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Tree>
    <p:extLst>
      <p:ext uri="{BB962C8B-B14F-4D97-AF65-F5344CB8AC3E}">
        <p14:creationId xmlns:p14="http://schemas.microsoft.com/office/powerpoint/2010/main" val="433926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ABSTRACT</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lstStyle/>
          <a:p>
            <a:pPr algn="l">
              <a:lnSpc>
                <a:spcPct val="100000"/>
              </a:lnSpc>
              <a:spcBef>
                <a:spcPct val="0"/>
              </a:spcBef>
            </a:pPr>
            <a:r>
              <a:rPr lang="en-US" altLang="en-US" dirty="0">
                <a:ea typeface="ＭＳ Ｐゴシック" panose="020B0600070205080204" pitchFamily="34" charset="-128"/>
              </a:rPr>
              <a:t>	</a:t>
            </a:r>
            <a:r>
              <a:rPr lang="en-US" altLang="en-US" dirty="0">
                <a:latin typeface="Proxima Nova Rg" panose="02000506030000020004" pitchFamily="50" charset="0"/>
                <a:ea typeface="ＭＳ Ｐゴシック" panose="020B0600070205080204" pitchFamily="34" charset="-128"/>
              </a:rPr>
              <a:t>The objective of “Lab 12: Hot Air Balloon Competition” was to design and build a hot air balloon and enter it in a competition. The competition was judged by a ratio that used time afloat in seconds, the cost of the balloon in dollars, and the payload (paperclips) the balloon carried. The highest ratio won.</a:t>
            </a:r>
          </a:p>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On its first trial, the balloon had a ratio of 0. On its second trial, the balloon had a ratio of 6.25. It placed second among five balloons in the competition.</a:t>
            </a:r>
          </a:p>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The first-place balloon had a highest ratio of 8.79. The third-place balloon had a highest ratio.</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3" name="TextBox 12">
            <a:extLst>
              <a:ext uri="{FF2B5EF4-FFF2-40B4-BE49-F238E27FC236}">
                <a16:creationId xmlns:a16="http://schemas.microsoft.com/office/drawing/2014/main" id="{009806EC-7842-4872-8765-5B95D227A5AA}"/>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96015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INTRODUCTION</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algn="l">
              <a:lnSpc>
                <a:spcPct val="100000"/>
              </a:lnSpc>
            </a:pPr>
            <a:r>
              <a:rPr lang="en-US" dirty="0">
                <a:latin typeface="Proxima Nova Rg" panose="02000506030000020004" pitchFamily="50" charset="0"/>
                <a:ea typeface="Gotham Book" pitchFamily="2" charset="-128"/>
              </a:rPr>
              <a:t>	The Principle of Archimedes says that these differences in temperature and gas density lead to the tendency of masses of hot air and hot air balloons to rise. Archimedes’ principle says that when a body is immersed in a fluid, which can be a liquid or a gas, it displaces the fluid around it. As a result of that displacement, a force called buoyancy is exerted on the body that is equal to the weight of the displaced fluid.</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1" name="TextBox 10">
            <a:extLst>
              <a:ext uri="{FF2B5EF4-FFF2-40B4-BE49-F238E27FC236}">
                <a16:creationId xmlns:a16="http://schemas.microsoft.com/office/drawing/2014/main" id="{A341949E-3D7D-46CF-8745-26279CDFA638}"/>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spTree>
    <p:extLst>
      <p:ext uri="{BB962C8B-B14F-4D97-AF65-F5344CB8AC3E}">
        <p14:creationId xmlns:p14="http://schemas.microsoft.com/office/powerpoint/2010/main" val="366290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Autofit/>
          </a:bodyPr>
          <a:lstStyle/>
          <a:p>
            <a:r>
              <a:rPr lang="en-US" sz="5400" dirty="0">
                <a:latin typeface="Gotham Medium" pitchFamily="2" charset="-128"/>
                <a:ea typeface="Gotham Medium" pitchFamily="2" charset="-128"/>
              </a:rPr>
              <a:t>PROCEDURE</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algn="l">
              <a:lnSpc>
                <a:spcPct val="100000"/>
              </a:lnSpc>
            </a:pPr>
            <a:r>
              <a:rPr lang="en-US" dirty="0">
                <a:latin typeface="Proxima Nova Rg" panose="02000506030000020004" pitchFamily="50" charset="0"/>
                <a:ea typeface="Gotham Book" pitchFamily="2" charset="-128"/>
              </a:rPr>
              <a:t>	Two sheets of tissue paper were laid out side by side on a lab table and both were folded in half on their length. Using the glue stick, glue was applied along one width of one sheet of tissue paper. That width was then pressed on the width of the second sheet of tissue paper so they overlapped by roughly 2.5 cm. The remaining widths of the now one sheet of tissue paper were glued together the same way forming a tube made of tissue paper.</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1" name="TextBox 10">
            <a:extLst>
              <a:ext uri="{FF2B5EF4-FFF2-40B4-BE49-F238E27FC236}">
                <a16:creationId xmlns:a16="http://schemas.microsoft.com/office/drawing/2014/main" id="{FFC73DD3-561B-4598-BB34-E69E79D1FD9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spTree>
    <p:extLst>
      <p:ext uri="{BB962C8B-B14F-4D97-AF65-F5344CB8AC3E}">
        <p14:creationId xmlns:p14="http://schemas.microsoft.com/office/powerpoint/2010/main" val="4069548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DATA/OBSERVATIONS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a:t>
            </a:r>
            <a:r>
              <a:rPr lang="en-US" altLang="en-US" dirty="0">
                <a:latin typeface="Proxima Nova Rg" panose="02000506030000020004" pitchFamily="50" charset="0"/>
              </a:rPr>
              <a:t>The first-place balloon had a ratio of 8.79 on its best trial. Its volume was 0.60 m. Its cost remained $0.28 over its two trials. It had a time afloat of 1.23 s on its second trial with a payload of two paperclips.</a:t>
            </a:r>
          </a:p>
          <a:p>
            <a:pPr algn="l">
              <a:lnSpc>
                <a:spcPct val="100000"/>
              </a:lnSpc>
              <a:spcBef>
                <a:spcPct val="0"/>
              </a:spcBef>
            </a:pPr>
            <a:r>
              <a:rPr lang="en-US" altLang="en-US" dirty="0">
                <a:latin typeface="Proxima Nova Rg" panose="02000506030000020004" pitchFamily="50" charset="0"/>
              </a:rPr>
              <a:t>	The second-place balloon had a ratio of 0 on its first trial because it had no time afloat. Its volume was 0.48 m. On its second trial, the balloon had a time afloat of 1 s with a payload of three paperclips. Its ratio on the second trial was 6.25.</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1" name="TextBox 10">
            <a:extLst>
              <a:ext uri="{FF2B5EF4-FFF2-40B4-BE49-F238E27FC236}">
                <a16:creationId xmlns:a16="http://schemas.microsoft.com/office/drawing/2014/main" id="{AF0F614C-DED3-4101-A8EB-B6EB10741FE1}"/>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spTree>
    <p:extLst>
      <p:ext uri="{BB962C8B-B14F-4D97-AF65-F5344CB8AC3E}">
        <p14:creationId xmlns:p14="http://schemas.microsoft.com/office/powerpoint/2010/main" val="3193771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Autofit/>
          </a:bodyPr>
          <a:lstStyle/>
          <a:p>
            <a:r>
              <a:rPr lang="en-US" sz="5400" dirty="0">
                <a:latin typeface="Gotham Medium" pitchFamily="2" charset="-128"/>
                <a:ea typeface="Gotham Medium" pitchFamily="2" charset="-128"/>
              </a:rPr>
              <a:t>CONCLUSION</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0" name="Subtitle 2">
            <a:extLst>
              <a:ext uri="{FF2B5EF4-FFF2-40B4-BE49-F238E27FC236}">
                <a16:creationId xmlns:a16="http://schemas.microsoft.com/office/drawing/2014/main" id="{2CB3D6F6-DE70-F543-A777-3AB212795573}"/>
              </a:ext>
            </a:extLst>
          </p:cNvPr>
          <p:cNvSpPr>
            <a:spLocks noGrp="1"/>
          </p:cNvSpPr>
          <p:nvPr>
            <p:ph type="subTitle" idx="1"/>
          </p:nvPr>
        </p:nvSpPr>
        <p:spPr>
          <a:xfrm>
            <a:off x="818867" y="1923350"/>
            <a:ext cx="10809026" cy="3917892"/>
          </a:xfrm>
        </p:spPr>
        <p:txBody>
          <a:bodyPr anchor="ctr">
            <a:normAutofit/>
          </a:bodyPr>
          <a:lstStyle/>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a:t>
            </a:r>
            <a:r>
              <a:rPr lang="en-US" altLang="en-US" dirty="0">
                <a:latin typeface="Proxima Nova Rg" panose="02000506030000020004" pitchFamily="50" charset="0"/>
              </a:rPr>
              <a:t>Collectively, the items that were used in the initial design but discarded in the design that produced a time afloat cost $0.18. Had those items not been purchased, the second-place balloon’s cost would have been $0.30. Assuming its time afloat and payload remained 1 s and three paperclips, respectively, its ratio would have been 10, putting it into first place.</a:t>
            </a:r>
          </a:p>
        </p:txBody>
      </p:sp>
      <p:sp>
        <p:nvSpPr>
          <p:cNvPr id="13" name="TextBox 12">
            <a:extLst>
              <a:ext uri="{FF2B5EF4-FFF2-40B4-BE49-F238E27FC236}">
                <a16:creationId xmlns:a16="http://schemas.microsoft.com/office/drawing/2014/main" id="{15993E67-858E-43EE-9FA0-CA754471A1C6}"/>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Tree>
    <p:extLst>
      <p:ext uri="{BB962C8B-B14F-4D97-AF65-F5344CB8AC3E}">
        <p14:creationId xmlns:p14="http://schemas.microsoft.com/office/powerpoint/2010/main" val="283745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EQUATIONS</a:t>
            </a:r>
          </a:p>
        </p:txBody>
      </p:sp>
      <mc:AlternateContent xmlns:mc="http://schemas.openxmlformats.org/markup-compatibility/2006">
        <mc:Choice xmlns:a14="http://schemas.microsoft.com/office/drawing/2010/main" Requires="a14">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On a separate line, not in text</a:t>
                </a:r>
              </a:p>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Centered</a:t>
                </a:r>
              </a:p>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Number usually on right </a:t>
                </a:r>
              </a:p>
              <a:p>
                <a:pPr lvl="1" algn="l"/>
                <a:endParaRPr lang="en-US" sz="2400" dirty="0">
                  <a:latin typeface="Proxima Nova Rg" panose="02000506030000020004" pitchFamily="50" charset="0"/>
                  <a:ea typeface="Gotham Book" pitchFamily="2" charset="-128"/>
                </a:endParaRPr>
              </a:p>
              <a:p>
                <a:r>
                  <a:rPr lang="en-US" dirty="0">
                    <a:ea typeface="Gotham Book" pitchFamily="2" charset="-128"/>
                  </a:rPr>
                  <a:t>			</a:t>
                </a:r>
                <a14:m>
                  <m:oMath xmlns:m="http://schemas.openxmlformats.org/officeDocument/2006/math">
                    <m:sSup>
                      <m:sSupPr>
                        <m:ctrlPr>
                          <a:rPr lang="en-US" i="1">
                            <a:latin typeface="Cambria Math" panose="02040503050406030204" pitchFamily="18" charset="0"/>
                            <a:ea typeface="Gotham Book" pitchFamily="2" charset="-128"/>
                          </a:rPr>
                        </m:ctrlPr>
                      </m:sSupPr>
                      <m:e>
                        <m:r>
                          <a:rPr lang="en-US">
                            <a:latin typeface="Cambria Math" panose="02040503050406030204" pitchFamily="18" charset="0"/>
                            <a:ea typeface="Gotham Book" pitchFamily="2" charset="-128"/>
                          </a:rPr>
                          <m:t>(</m:t>
                        </m:r>
                        <m:r>
                          <a:rPr lang="en-US">
                            <a:latin typeface="Cambria Math" panose="02040503050406030204" pitchFamily="18" charset="0"/>
                            <a:ea typeface="Gotham Book" pitchFamily="2" charset="-128"/>
                          </a:rPr>
                          <m:t>𝑥</m:t>
                        </m:r>
                        <m:r>
                          <a:rPr lang="en-US">
                            <a:latin typeface="Cambria Math" panose="02040503050406030204" pitchFamily="18" charset="0"/>
                            <a:ea typeface="Gotham Book" pitchFamily="2" charset="-128"/>
                          </a:rPr>
                          <m:t>+</m:t>
                        </m:r>
                        <m:r>
                          <a:rPr lang="en-US">
                            <a:latin typeface="Cambria Math" panose="02040503050406030204" pitchFamily="18" charset="0"/>
                            <a:ea typeface="Gotham Book" pitchFamily="2" charset="-128"/>
                          </a:rPr>
                          <m:t>𝑎</m:t>
                        </m:r>
                        <m:r>
                          <a:rPr lang="en-US">
                            <a:latin typeface="Cambria Math" panose="02040503050406030204" pitchFamily="18" charset="0"/>
                            <a:ea typeface="Gotham Book" pitchFamily="2" charset="-128"/>
                          </a:rPr>
                          <m:t>)</m:t>
                        </m:r>
                        <m:r>
                          <m:rPr>
                            <m:nor/>
                          </m:rPr>
                          <a:rPr lang="en-US" dirty="0">
                            <a:latin typeface="Proxima Nova Rg" panose="02000506030000020004" pitchFamily="50" charset="0"/>
                            <a:ea typeface="Gotham Book" pitchFamily="2" charset="-128"/>
                          </a:rPr>
                          <m:t> </m:t>
                        </m:r>
                      </m:e>
                      <m:sup>
                        <m:r>
                          <a:rPr lang="en-US">
                            <a:latin typeface="Cambria Math" panose="02040503050406030204" pitchFamily="18" charset="0"/>
                            <a:ea typeface="Gotham Book" pitchFamily="2" charset="-128"/>
                          </a:rPr>
                          <m:t>𝑛</m:t>
                        </m:r>
                      </m:sup>
                    </m:sSup>
                    <m:r>
                      <a:rPr lang="en-US">
                        <a:latin typeface="Cambria Math" panose="02040503050406030204" pitchFamily="18" charset="0"/>
                        <a:ea typeface="Gotham Book" pitchFamily="2" charset="-128"/>
                      </a:rPr>
                      <m:t> </m:t>
                    </m:r>
                    <m:r>
                      <a:rPr lang="en-US" i="1">
                        <a:latin typeface="Cambria Math" panose="02040503050406030204" pitchFamily="18" charset="0"/>
                        <a:ea typeface="Cambria Math" panose="02040503050406030204" pitchFamily="18" charset="0"/>
                      </a:rPr>
                      <m:t>=</m:t>
                    </m:r>
                    <m:nary>
                      <m:naryPr>
                        <m:chr m:val="∑"/>
                        <m:limLoc m:val="subSup"/>
                        <m:ctrlPr>
                          <a:rPr lang="en-US" i="1">
                            <a:latin typeface="Cambria Math" panose="02040503050406030204" pitchFamily="18" charset="0"/>
                            <a:ea typeface="Cambria Math" panose="02040503050406030204" pitchFamily="18" charset="0"/>
                          </a:rPr>
                        </m:ctrlPr>
                      </m:naryPr>
                      <m:sub>
                        <m:r>
                          <m:rPr>
                            <m:brk m:alnAt="25"/>
                          </m:rPr>
                          <a:rPr lang="en-US" i="1">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−0</m:t>
                        </m:r>
                      </m:sub>
                      <m:sup>
                        <m:r>
                          <a:rPr lang="en-US" i="1">
                            <a:latin typeface="Cambria Math" panose="02040503050406030204" pitchFamily="18" charset="0"/>
                            <a:ea typeface="Cambria Math" panose="02040503050406030204" pitchFamily="18" charset="0"/>
                          </a:rPr>
                          <m:t>𝑛</m:t>
                        </m:r>
                      </m:sup>
                      <m:e>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f>
                              <m:fPr>
                                <m:type m:val="noBa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num>
                              <m:den>
                                <m:r>
                                  <a:rPr lang="en-US" i="1">
                                    <a:latin typeface="Cambria Math" panose="02040503050406030204" pitchFamily="18" charset="0"/>
                                    <a:ea typeface="Cambria Math" panose="02040503050406030204" pitchFamily="18" charset="0"/>
                                  </a:rPr>
                                  <m:t>𝑘</m:t>
                                </m:r>
                              </m:den>
                            </m:f>
                          </m:e>
                        </m:d>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𝑘</m:t>
                            </m:r>
                          </m:sup>
                        </m:s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𝑎</m:t>
                            </m:r>
                          </m:e>
                          <m:sup>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sup>
                        </m:sSup>
                      </m:e>
                    </m:nary>
                  </m:oMath>
                </a14:m>
                <a:r>
                  <a:rPr lang="en-US" dirty="0">
                    <a:latin typeface="Proxima Nova Rg" panose="02000506030000020004" pitchFamily="50" charset="0"/>
                    <a:ea typeface="Gotham Book" pitchFamily="2" charset="-128"/>
                  </a:rPr>
                  <a:t>				(1)</a:t>
                </a:r>
              </a:p>
              <a:p>
                <a:r>
                  <a:rPr lang="en-US" dirty="0">
                    <a:ea typeface="Gotham Book" pitchFamily="2" charset="-128"/>
                  </a:rPr>
                  <a:t>					</a:t>
                </a:r>
                <a14:m>
                  <m:oMath xmlns:m="http://schemas.openxmlformats.org/officeDocument/2006/math">
                    <m:sSup>
                      <m:sSupPr>
                        <m:ctrlPr>
                          <a:rPr lang="en-US" i="1">
                            <a:latin typeface="Cambria Math" panose="02040503050406030204" pitchFamily="18" charset="0"/>
                            <a:ea typeface="Gotham Book" pitchFamily="2" charset="-128"/>
                          </a:rPr>
                        </m:ctrlPr>
                      </m:sSupPr>
                      <m:e>
                        <m:r>
                          <a:rPr lang="en-US">
                            <a:latin typeface="Cambria Math" panose="02040503050406030204" pitchFamily="18" charset="0"/>
                            <a:ea typeface="Gotham Book" pitchFamily="2" charset="-128"/>
                          </a:rPr>
                          <m:t>𝑎</m:t>
                        </m:r>
                      </m:e>
                      <m:sup>
                        <m:r>
                          <a:rPr lang="en-US">
                            <a:latin typeface="Cambria Math" panose="02040503050406030204" pitchFamily="18" charset="0"/>
                            <a:ea typeface="Gotham Book" pitchFamily="2" charset="-128"/>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𝑏</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oMath>
                </a14:m>
                <a:r>
                  <a:rPr lang="en-US" dirty="0">
                    <a:latin typeface="Proxima Nova Rg" panose="02000506030000020004" pitchFamily="50" charset="0"/>
                    <a:ea typeface="Gotham Book" pitchFamily="2" charset="-128"/>
                  </a:rPr>
                  <a:t>					(2)</a:t>
                </a:r>
              </a:p>
            </p:txBody>
          </p:sp>
        </mc:Choice>
        <mc:Fallback>
          <p:sp>
            <p:nvSpPr>
              <p:cNvPr id="3" name="Subtitle 2">
                <a:extLst>
                  <a:ext uri="{FF2B5EF4-FFF2-40B4-BE49-F238E27FC236}">
                    <a16:creationId xmlns:a16="http://schemas.microsoft.com/office/drawing/2014/main" id="{5CCE3B30-923C-4344-A43D-814F7C6CF015}"/>
                  </a:ext>
                </a:extLst>
              </p:cNvPr>
              <p:cNvSpPr>
                <a:spLocks noGrp="1" noRot="1" noChangeAspect="1" noMove="1" noResize="1" noEditPoints="1" noAdjustHandles="1" noChangeArrowheads="1" noChangeShapeType="1" noTextEdit="1"/>
              </p:cNvSpPr>
              <p:nvPr>
                <p:ph type="subTitle" idx="1"/>
              </p:nvPr>
            </p:nvSpPr>
            <p:spPr>
              <a:xfrm>
                <a:off x="818867" y="1923350"/>
                <a:ext cx="10809026" cy="3917892"/>
              </a:xfrm>
              <a:blipFill>
                <a:blip r:embed="rId2"/>
                <a:stretch>
                  <a:fillRect l="-733"/>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1" name="TextBox 10">
            <a:extLst>
              <a:ext uri="{FF2B5EF4-FFF2-40B4-BE49-F238E27FC236}">
                <a16:creationId xmlns:a16="http://schemas.microsoft.com/office/drawing/2014/main" id="{16FE6D1E-2D66-4932-835A-6C9B299191A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Tree>
    <p:extLst>
      <p:ext uri="{BB962C8B-B14F-4D97-AF65-F5344CB8AC3E}">
        <p14:creationId xmlns:p14="http://schemas.microsoft.com/office/powerpoint/2010/main" val="3600382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EQUATIONS</a:t>
            </a:r>
          </a:p>
        </p:txBody>
      </p:sp>
      <mc:AlternateContent xmlns:mc="http://schemas.openxmlformats.org/markup-compatibility/2006">
        <mc:Choice xmlns:a14="http://schemas.microsoft.com/office/drawing/2010/main" Requires="a14">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algn="l"/>
                <a:r>
                  <a:rPr lang="en-US" dirty="0">
                    <a:latin typeface="Proxima Nova Rg" panose="02000506030000020004" pitchFamily="50" charset="0"/>
                    <a:ea typeface="Gotham Book" pitchFamily="2" charset="-128"/>
                  </a:rPr>
                  <a:t>The Ideal Gas Law (1) describes the behavior of a gas and the relationship of pressure (P), volume (V), temperature (T) in Kelvin, the moles of gas (n), and a gas constant (R).  </a:t>
                </a:r>
              </a:p>
              <a:p>
                <a:pPr algn="l"/>
                <a:r>
                  <a:rPr lang="en-US" dirty="0">
                    <a:ea typeface="Gotham Book" pitchFamily="2" charset="-128"/>
                  </a:rPr>
                  <a:t>				</a:t>
                </a:r>
                <a14:m>
                  <m:oMath xmlns:m="http://schemas.openxmlformats.org/officeDocument/2006/math">
                    <m:r>
                      <a:rPr lang="en-US">
                        <a:latin typeface="Cambria Math" panose="02040503050406030204" pitchFamily="18" charset="0"/>
                        <a:ea typeface="Gotham Book" pitchFamily="2" charset="-128"/>
                      </a:rPr>
                      <m:t>𝑃𝑉</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𝑛𝑅𝑇</m:t>
                    </m:r>
                  </m:oMath>
                </a14:m>
                <a:r>
                  <a:rPr lang="en-US" dirty="0">
                    <a:latin typeface="Proxima Nova Rg" panose="02000506030000020004" pitchFamily="50" charset="0"/>
                    <a:ea typeface="Gotham Book" pitchFamily="2" charset="-128"/>
                  </a:rPr>
                  <a:t>                                                    (1)</a:t>
                </a:r>
              </a:p>
            </p:txBody>
          </p:sp>
        </mc:Choice>
        <mc:Fallback>
          <p:sp>
            <p:nvSpPr>
              <p:cNvPr id="3" name="Subtitle 2">
                <a:extLst>
                  <a:ext uri="{FF2B5EF4-FFF2-40B4-BE49-F238E27FC236}">
                    <a16:creationId xmlns:a16="http://schemas.microsoft.com/office/drawing/2014/main" id="{5CCE3B30-923C-4344-A43D-814F7C6CF015}"/>
                  </a:ext>
                </a:extLst>
              </p:cNvPr>
              <p:cNvSpPr>
                <a:spLocks noGrp="1" noRot="1" noChangeAspect="1" noMove="1" noResize="1" noEditPoints="1" noAdjustHandles="1" noChangeArrowheads="1" noChangeShapeType="1" noTextEdit="1"/>
              </p:cNvSpPr>
              <p:nvPr>
                <p:ph type="subTitle" idx="1"/>
              </p:nvPr>
            </p:nvSpPr>
            <p:spPr>
              <a:xfrm>
                <a:off x="818867" y="1923350"/>
                <a:ext cx="10809026" cy="3917892"/>
              </a:xfrm>
              <a:blipFill>
                <a:blip r:embed="rId2"/>
                <a:stretch>
                  <a:fillRect l="-84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1" name="TextBox 10">
            <a:extLst>
              <a:ext uri="{FF2B5EF4-FFF2-40B4-BE49-F238E27FC236}">
                <a16:creationId xmlns:a16="http://schemas.microsoft.com/office/drawing/2014/main" id="{5E57E19C-2A11-4BFD-BDBA-8EA1D6823206}"/>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Tree>
    <p:extLst>
      <p:ext uri="{BB962C8B-B14F-4D97-AF65-F5344CB8AC3E}">
        <p14:creationId xmlns:p14="http://schemas.microsoft.com/office/powerpoint/2010/main" val="1069343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EQUATIONS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graphicFrame>
        <p:nvGraphicFramePr>
          <p:cNvPr id="4" name="Diagram 3">
            <a:extLst>
              <a:ext uri="{FF2B5EF4-FFF2-40B4-BE49-F238E27FC236}">
                <a16:creationId xmlns:a16="http://schemas.microsoft.com/office/drawing/2014/main" id="{60A2BD8A-1ED6-7243-B66B-7CC5A23BBD0F}"/>
              </a:ext>
            </a:extLst>
          </p:cNvPr>
          <p:cNvGraphicFramePr/>
          <p:nvPr>
            <p:extLst>
              <p:ext uri="{D42A27DB-BD31-4B8C-83A1-F6EECF244321}">
                <p14:modId xmlns:p14="http://schemas.microsoft.com/office/powerpoint/2010/main" val="1681989152"/>
              </p:ext>
            </p:extLst>
          </p:nvPr>
        </p:nvGraphicFramePr>
        <p:xfrm>
          <a:off x="564106" y="1877047"/>
          <a:ext cx="11063785" cy="42329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2AE6A27F-92EA-45D7-8AE3-6CEFC3D77B35}"/>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spTree>
    <p:extLst>
      <p:ext uri="{BB962C8B-B14F-4D97-AF65-F5344CB8AC3E}">
        <p14:creationId xmlns:p14="http://schemas.microsoft.com/office/powerpoint/2010/main" val="2793054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3298</TotalTime>
  <Words>788</Words>
  <Application>Microsoft Office PowerPoint</Application>
  <PresentationFormat>Widescreen</PresentationFormat>
  <Paragraphs>68</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Verdana</vt:lpstr>
      <vt:lpstr>Calibri Light</vt:lpstr>
      <vt:lpstr>Arial</vt:lpstr>
      <vt:lpstr>Cambria Math</vt:lpstr>
      <vt:lpstr>Proxima Nova Lt</vt:lpstr>
      <vt:lpstr>Proxima Nova Rg</vt:lpstr>
      <vt:lpstr>Gotham Medium</vt:lpstr>
      <vt:lpstr>Calibri</vt:lpstr>
      <vt:lpstr>Office Theme</vt:lpstr>
      <vt:lpstr>LAB REPORT OVERVIEW</vt:lpstr>
      <vt:lpstr>ABSTRACT</vt:lpstr>
      <vt:lpstr>INTRODUCTION</vt:lpstr>
      <vt:lpstr>PROCEDURE</vt:lpstr>
      <vt:lpstr>DATA/OBSERVATIONS</vt:lpstr>
      <vt:lpstr>CONCLUSION</vt:lpstr>
      <vt:lpstr>EQUATIONS</vt:lpstr>
      <vt:lpstr>EQUATIONS</vt:lpstr>
      <vt:lpstr>EQUATIONS</vt:lpstr>
      <vt:lpstr>TABLES</vt:lpstr>
      <vt:lpstr>TABLES</vt:lpstr>
      <vt:lpstr>NUMBERING FIGURES VS. TABLES</vt:lpstr>
      <vt:lpstr>FIGURES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LINE TITLE</dc:title>
  <dc:creator>Amanda Zhou</dc:creator>
  <cp:lastModifiedBy>Amanda Zhou</cp:lastModifiedBy>
  <cp:revision>31</cp:revision>
  <dcterms:created xsi:type="dcterms:W3CDTF">2019-06-25T23:10:16Z</dcterms:created>
  <dcterms:modified xsi:type="dcterms:W3CDTF">2020-02-10T22:28:20Z</dcterms:modified>
</cp:coreProperties>
</file>