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11"/>
  </p:notesMasterIdLst>
  <p:sldIdLst>
    <p:sldId id="311" r:id="rId2"/>
    <p:sldId id="316" r:id="rId3"/>
    <p:sldId id="299" r:id="rId4"/>
    <p:sldId id="302" r:id="rId5"/>
    <p:sldId id="301" r:id="rId6"/>
    <p:sldId id="300" r:id="rId7"/>
    <p:sldId id="303" r:id="rId8"/>
    <p:sldId id="293" r:id="rId9"/>
    <p:sldId id="33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5C2D91"/>
    <a:srgbClr val="006CB8"/>
    <a:srgbClr val="8DC740"/>
    <a:srgbClr val="CADA2A"/>
    <a:srgbClr val="EC008C"/>
    <a:srgbClr val="FFDD00"/>
    <a:srgbClr val="DEC8EE"/>
    <a:srgbClr val="A5A5A5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4" autoAdjust="0"/>
    <p:restoredTop sz="80167" autoAdjust="0"/>
  </p:normalViewPr>
  <p:slideViewPr>
    <p:cSldViewPr snapToGrid="0">
      <p:cViewPr varScale="1">
        <p:scale>
          <a:sx n="84" d="100"/>
          <a:sy n="84" d="100"/>
        </p:scale>
        <p:origin x="939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BF6660-4EFF-4ABD-A9DA-3F78708407A7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DBD1BB-F8F7-4E7D-A18D-55BC883F00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8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BD1BB-F8F7-4E7D-A18D-55BC883F00E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71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that it is our latest addition to the robot options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BD1BB-F8F7-4E7D-A18D-55BC883F00E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16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43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55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96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74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9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40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7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86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2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6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36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4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MS PGothic" pitchFamily="34" charset="-128"/>
              </a:rPr>
              <a:pPr defTabSz="914377"/>
              <a:t>1/15/2018</a:t>
            </a:fld>
            <a:endParaRPr lang="en-US">
              <a:solidFill>
                <a:prstClr val="black">
                  <a:tint val="75000"/>
                </a:prstClr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  <a:ea typeface="MS PGothic" pitchFamily="34" charset="-128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2102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Nick Russo Awards </a:t>
            </a:r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609600" y="1188720"/>
            <a:ext cx="10972800" cy="4754880"/>
          </a:xfrm>
          <a:prstGeom prst="rect">
            <a:avLst/>
          </a:prstGeom>
        </p:spPr>
        <p:txBody>
          <a:bodyPr vert="horz" lIns="0" tIns="0" rIns="0" bIns="0"/>
          <a:lstStyle>
            <a:lvl1pPr marL="0" indent="-3429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20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286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0858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114550" indent="-2857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  <a:defRPr/>
            </a:pPr>
            <a:endParaRPr lang="en-US" sz="2667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"/>
          <p:cNvSpPr txBox="1">
            <a:spLocks/>
          </p:cNvSpPr>
          <p:nvPr/>
        </p:nvSpPr>
        <p:spPr>
          <a:xfrm>
            <a:off x="762000" y="1341120"/>
            <a:ext cx="10972800" cy="4754880"/>
          </a:xfrm>
          <a:prstGeom prst="rect">
            <a:avLst/>
          </a:prstGeom>
        </p:spPr>
        <p:txBody>
          <a:bodyPr vert="horz" lIns="0" tIns="0" rIns="0" bIns="0"/>
          <a:lstStyle>
            <a:lvl1pPr marL="0" indent="-3429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20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286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0858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114550" indent="-2857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  <a:defRPr/>
            </a:pPr>
            <a:endParaRPr lang="en-US" sz="2667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-1" y="731520"/>
            <a:ext cx="5849730" cy="5440680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-3429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20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286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0858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114550" indent="-2857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00" indent="0" eaLnBrk="1" fontAlgn="auto" hangingPunct="1">
              <a:spcAft>
                <a:spcPts val="1200"/>
              </a:spcAft>
              <a:buSzPct val="100000"/>
              <a:defRPr/>
            </a:pPr>
            <a:r>
              <a:rPr lang="en-US" sz="3200" b="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Nick Russo </a:t>
            </a:r>
            <a:r>
              <a:rPr lang="en-US" sz="3200" b="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Awards presented for innovative design during Convocation </a:t>
            </a:r>
            <a:endParaRPr lang="en-US" sz="3200" b="0" dirty="0">
              <a:solidFill>
                <a:srgbClr val="FF0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7" t="9365" r="18572" b="8889"/>
          <a:stretch/>
        </p:blipFill>
        <p:spPr>
          <a:xfrm>
            <a:off x="5849729" y="1476102"/>
            <a:ext cx="5885071" cy="395151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77034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30959" y="1489895"/>
            <a:ext cx="7791730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Mars Rover Robot (MRR)</a:t>
            </a:r>
          </a:p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Retrieve and analyze water salinity readings to determine if life can exist on Mars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609600" y="1188720"/>
            <a:ext cx="10972800" cy="4754880"/>
          </a:xfrm>
          <a:prstGeom prst="rect">
            <a:avLst/>
          </a:prstGeom>
        </p:spPr>
        <p:txBody>
          <a:bodyPr vert="horz" lIns="0" tIns="0" rIns="0" bIns="0"/>
          <a:lstStyle>
            <a:lvl1pPr marL="0" indent="-3429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20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286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0858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114550" indent="-2857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  <a:defRPr/>
            </a:pPr>
            <a:endParaRPr lang="en-US" sz="2667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896" y="3431594"/>
            <a:ext cx="4651369" cy="244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8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30958" y="1489895"/>
            <a:ext cx="7954263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Search &amp; Recovery Robot (SRR)</a:t>
            </a:r>
          </a:p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Retrieve lost space module 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from moon 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and return safely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36500"/>
            <a:ext cx="4572000" cy="274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5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30958" y="1489895"/>
            <a:ext cx="7938221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  <a:defRPr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Bomb Disarming Robot (BDR)</a:t>
            </a:r>
          </a:p>
          <a:p>
            <a:pPr marL="460375" lvl="0">
              <a:spcBef>
                <a:spcPts val="640"/>
              </a:spcBef>
              <a:buClr>
                <a:srgbClr val="000000"/>
              </a:buClr>
              <a:buSzPct val="1200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Safely navigate the course to deactivate a bomb, while avoiding decoys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91775"/>
            <a:ext cx="4572000" cy="246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30958" y="1489895"/>
            <a:ext cx="7938222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  <a:defRPr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Disaster Relief Robot (DRR)</a:t>
            </a:r>
          </a:p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After tragedy strikes, clean the affected 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area, rescue 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workers, and remove hazardous waste</a:t>
            </a:r>
            <a:endParaRPr lang="en-US" sz="2800" kern="0" dirty="0">
              <a:solidFill>
                <a:sysClr val="windowText" lastClr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33438"/>
            <a:ext cx="4572000" cy="246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1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30958" y="1489895"/>
            <a:ext cx="7954263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Retrieval &amp; Delivery System (RDS)</a:t>
            </a:r>
          </a:p>
          <a:p>
            <a:pPr marL="406400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Collect and deliver “fuel cells” to power three different hospitals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157" y="3278038"/>
            <a:ext cx="4572000" cy="258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3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30958" y="1489895"/>
            <a:ext cx="7954263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Security Infiltration Drone (SID)</a:t>
            </a:r>
          </a:p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Open gates using barcodes to enter enemy headquarters, retrieve data canister and deliver canister to extraction point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67490"/>
            <a:ext cx="4572000" cy="240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2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0958" y="1489895"/>
            <a:ext cx="91440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Autonomous Underwater Vehicle (AUV)</a:t>
            </a:r>
          </a:p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Functions underwater to collect canisters, </a:t>
            </a:r>
          </a:p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release marine samples, and plug oil spill</a:t>
            </a:r>
          </a:p>
        </p:txBody>
      </p:sp>
      <p:sp>
        <p:nvSpPr>
          <p:cNvPr id="24" name="Shape 432"/>
          <p:cNvSpPr/>
          <p:nvPr/>
        </p:nvSpPr>
        <p:spPr>
          <a:xfrm>
            <a:off x="4269321" y="3465264"/>
            <a:ext cx="7313079" cy="2122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7440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Shape 327"/>
          <p:cNvSpPr/>
          <p:nvPr/>
        </p:nvSpPr>
        <p:spPr>
          <a:xfrm>
            <a:off x="7035479" y="2624117"/>
            <a:ext cx="4564786" cy="34337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</p:sp>
      <p:sp>
        <p:nvSpPr>
          <p:cNvPr id="14" name="Rectangle 13"/>
          <p:cNvSpPr/>
          <p:nvPr/>
        </p:nvSpPr>
        <p:spPr>
          <a:xfrm>
            <a:off x="130958" y="1489895"/>
            <a:ext cx="8914268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Supermarket Logistics </a:t>
            </a:r>
            <a:r>
              <a:rPr lang="en-US" sz="3200" b="1" kern="0" dirty="0" smtClean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System (SLS)</a:t>
            </a:r>
          </a:p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Design a customer friendly supermarket through the use of AutoCAD</a:t>
            </a:r>
          </a:p>
        </p:txBody>
      </p:sp>
    </p:spTree>
    <p:extLst>
      <p:ext uri="{BB962C8B-B14F-4D97-AF65-F5344CB8AC3E}">
        <p14:creationId xmlns:p14="http://schemas.microsoft.com/office/powerpoint/2010/main" val="265046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tent template" id="{8C29A1FC-4B3F-4BA8-B279-1380C9794BD2}" vid="{ACECC8AB-C1E9-4239-8156-638EBBF72A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5023</TotalTime>
  <Words>212</Words>
  <Application>Microsoft Office PowerPoint</Application>
  <PresentationFormat>Widescreen</PresentationFormat>
  <Paragraphs>30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ＭＳ Ｐゴシック</vt:lpstr>
      <vt:lpstr>ＭＳ Ｐゴシック</vt:lpstr>
      <vt:lpstr>Arial</vt:lpstr>
      <vt:lpstr>Calibri</vt:lpstr>
      <vt:lpstr>Calibri Light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Rondell Sinanan</dc:creator>
  <cp:lastModifiedBy>EG</cp:lastModifiedBy>
  <cp:revision>263</cp:revision>
  <dcterms:created xsi:type="dcterms:W3CDTF">2015-08-03T02:38:32Z</dcterms:created>
  <dcterms:modified xsi:type="dcterms:W3CDTF">2018-01-16T03:59:31Z</dcterms:modified>
</cp:coreProperties>
</file>