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98" r:id="rId3"/>
    <p:sldId id="258" r:id="rId4"/>
    <p:sldId id="335" r:id="rId5"/>
    <p:sldId id="318" r:id="rId6"/>
    <p:sldId id="319" r:id="rId7"/>
    <p:sldId id="320" r:id="rId8"/>
    <p:sldId id="321" r:id="rId9"/>
    <p:sldId id="322" r:id="rId10"/>
    <p:sldId id="323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6" r:id="rId22"/>
    <p:sldId id="317" r:id="rId23"/>
  </p:sldIdLst>
  <p:sldSz cx="12192000" cy="6858000"/>
  <p:notesSz cx="6858000" cy="9144000"/>
  <p:embeddedFontLst>
    <p:embeddedFont>
      <p:font typeface="Gotham Medium" pitchFamily="50" charset="0"/>
      <p:regular r:id="rId25"/>
      <p:italic r:id="rId26"/>
    </p:embeddedFont>
    <p:embeddedFont>
      <p:font typeface="Proxima Nova Rg" panose="02000506030000020004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roxima Nova Lt" panose="0200050603000002000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79"/>
  </p:normalViewPr>
  <p:slideViewPr>
    <p:cSldViewPr snapToGrid="0">
      <p:cViewPr varScale="1">
        <p:scale>
          <a:sx n="86" d="100"/>
          <a:sy n="86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9/3/2022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347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nk.weforum.org/knowledge/explor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16vVIzxprz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="" xmlns:a16="http://schemas.microsoft.com/office/drawing/2014/main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="" xmlns:a16="http://schemas.microsoft.com/office/drawing/2014/main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=""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=""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="" xmlns:a16="http://schemas.microsoft.com/office/drawing/2014/main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=""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Emerging Global Topics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671888"/>
            <a:ext cx="0" cy="48577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vVIzxprz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="" xmlns:a16="http://schemas.microsoft.com/office/drawing/2014/main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="" xmlns:a16="http://schemas.microsoft.com/office/drawing/2014/main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</a:t>
            </a:r>
            <a:r>
              <a:rPr lang="en-US" sz="5400" dirty="0" smtClean="0">
                <a:latin typeface="Gotham Medium" panose="02000604030000020004" pitchFamily="50" charset="0"/>
              </a:rPr>
              <a:t>GOALS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276</Words>
  <Application>Microsoft Office PowerPoint</Application>
  <PresentationFormat>Widescreen</PresentationFormat>
  <Paragraphs>58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Gotham Medium</vt:lpstr>
      <vt:lpstr>Proxima Nova Rg</vt:lpstr>
      <vt:lpstr>Calibri</vt:lpstr>
      <vt:lpstr>Proxima Nova Lt</vt:lpstr>
      <vt:lpstr>Calibri Light</vt:lpstr>
      <vt:lpstr>Arial</vt:lpstr>
      <vt:lpstr>Office Theme</vt:lpstr>
      <vt:lpstr>Custom Design</vt:lpstr>
      <vt:lpstr>RECITATION 12 </vt:lpstr>
      <vt:lpstr>AGENDA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12</dc:title>
  <dc:creator>Diya</dc:creator>
  <cp:lastModifiedBy>User</cp:lastModifiedBy>
  <cp:revision>11</cp:revision>
  <dcterms:created xsi:type="dcterms:W3CDTF">2020-08-25T06:24:05Z</dcterms:created>
  <dcterms:modified xsi:type="dcterms:W3CDTF">2022-09-03T06:12:33Z</dcterms:modified>
  <cp:contentStatus/>
</cp:coreProperties>
</file>