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1" r:id="rId3"/>
    <p:sldId id="266" r:id="rId4"/>
    <p:sldId id="265" r:id="rId5"/>
    <p:sldId id="268" r:id="rId6"/>
    <p:sldId id="267" r:id="rId7"/>
    <p:sldId id="269" r:id="rId8"/>
    <p:sldId id="270" r:id="rId9"/>
    <p:sldId id="264" r:id="rId10"/>
  </p:sldIdLst>
  <p:sldSz cx="12192000" cy="6858000"/>
  <p:notesSz cx="6858000" cy="9144000"/>
  <p:embeddedFontLst>
    <p:embeddedFont>
      <p:font typeface="Proxima Nova Rg" panose="02000506030000020004" charset="0"/>
      <p:regular r:id="rId11"/>
      <p:bold r:id="rId12"/>
      <p:italic r:id="rId13"/>
      <p:boldItalic r:id="rId14"/>
    </p:embeddedFont>
    <p:embeddedFont>
      <p:font typeface="Gotham Medium" panose="02000604030000020004" pitchFamily="50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roxima Nova Lt" panose="02000506030000020004" pitchFamily="50" charset="0"/>
      <p:regular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com.edu/c.php?g=649172&amp;p=4554037" TargetMode="External"/><Relationship Id="rId2" Type="http://schemas.openxmlformats.org/officeDocument/2006/relationships/hyperlink" Target="https://library.nyu.ed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hyperlink" Target="http://nyu.mywconlin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WRITING IN ENGINEERING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EG1003  |  RECITATION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10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27E95BD-FE46-434D-AFC9-4EEC44CAD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038927"/>
            <a:ext cx="10809026" cy="693241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 a Tandon student, you will see technical writing in: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B97FFC-C0A6-6845-AB16-35D690BAAD6B}"/>
              </a:ext>
            </a:extLst>
          </p:cNvPr>
          <p:cNvSpPr txBox="1"/>
          <p:nvPr/>
        </p:nvSpPr>
        <p:spPr>
          <a:xfrm>
            <a:off x="818867" y="2732168"/>
            <a:ext cx="4606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Physics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Chemistry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Biology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Statics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Dynamics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Fluid Mechanics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Materials Science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Thermodynamics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433D3E-E83A-FB46-8016-B88A80F7AE38}"/>
              </a:ext>
            </a:extLst>
          </p:cNvPr>
          <p:cNvSpPr txBox="1"/>
          <p:nvPr/>
        </p:nvSpPr>
        <p:spPr>
          <a:xfrm>
            <a:off x="6223379" y="2732167"/>
            <a:ext cx="4606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Mechanics of Materials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Measurement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Automatic Control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Transport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Humanities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FCBBAF-D2EB-4BCB-8C7C-A81769C8FB7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4E95B0B-5DBE-4213-87A0-87B22549E34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Gotham Medium" pitchFamily="2" charset="-128"/>
                <a:ea typeface="Gotham Medium" pitchFamily="2" charset="-128"/>
              </a:rPr>
              <a:t>WHEN WILL YOU WRITE?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8FDBE72-9763-420E-9E27-7ACE2EB589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WHEN WILL YOU WRITE?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 an engineer or scientist, technical writing continues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Emails and memos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Publishing peer-reviewed articles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Ph.D. dissertation and Bachelor’s and Masters’ theses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Writing grant proposals and reports to grantors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Sales documents and presentations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Op-eds in newspapers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Responding to Requests for Proposal (RFP)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60F640-65FD-43F1-B0B3-EE3A97FFBCB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9E1C5FA-2638-42F0-9D4B-864080C8C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8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STAY IN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Each field of engineering &amp; science has their own style guide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IEEE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APA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American Physiological Society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Chicago Manual of Style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Modern Language Association (MLA)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8D67EDC-0EF6-4F0D-B0AC-C6785F0EA64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264A10-A87E-40B4-85E0-6FBDEF6BE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6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STYLE CHANGES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At Tandon, style can vary by: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Department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Course/professors in a course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Discipline or field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best practice is to ask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Always ask professors if they prefer one style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Always ask for a style guide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Ask if one style is used in your major and field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If one style dominates, learn it and use it consistently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7FAE695-BE6E-4DA9-BC88-E49E98CFE47D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953DDD0-981E-4125-8C0C-94E63A85AC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5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WHEN IN DOUBT, RESEARCH!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Log in to </a:t>
            </a:r>
            <a:r>
              <a:rPr lang="en-US" dirty="0" err="1">
                <a:latin typeface="Proxima Nova Rg" panose="02000506030000020004" pitchFamily="2" charset="0"/>
                <a:ea typeface="Gotham Book" pitchFamily="2" charset="-128"/>
              </a:rPr>
              <a:t>NYUHome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Click on Research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Click on Articles &amp; Databases at NYU Libraries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Search databases and advanced search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 undergraduates, access to journals is free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Ask professors where they publish, journals they read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Ask professors which conferences they attend/present at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4F7FC8-F214-4C68-9E5A-C5808ECC7AF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55E99F5-95EA-4AE9-B13D-30F5030E43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1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NYU Libraries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Use the “Ask a Librarian” feature for help on anything, 24/7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Google Scholar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Ask your professors what databases they 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7B5351-D6AF-4144-8E60-1E422F195C0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4F59B52-CF99-4D7E-8CC1-821265955A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EG1003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EG1003 Writing Style Guide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Schedule an appointment online:</a:t>
            </a:r>
            <a:r>
              <a:rPr lang="en-US" sz="2400" dirty="0"/>
              <a:t> </a:t>
            </a:r>
            <a:r>
              <a:rPr lang="en-US" sz="2400" dirty="0">
                <a:latin typeface="Proxima Nova Rg" panose="02000506030000020004" charset="0"/>
                <a:hlinkClick r:id="rId4"/>
              </a:rPr>
              <a:t>nyu.mywconline.com</a:t>
            </a:r>
            <a:endParaRPr lang="en-US" sz="2400" dirty="0">
              <a:latin typeface="Proxima Nova Rg" panose="02000506030000020004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Entirely virtual this semester</a:t>
            </a:r>
          </a:p>
          <a:p>
            <a:pPr algn="l">
              <a:spcAft>
                <a:spcPts val="600"/>
              </a:spcAft>
            </a:pP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2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F1E9172-01D7-4DA2-AB51-0FC4107FD5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289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Proxima Nova Rg</vt:lpstr>
      <vt:lpstr>Arial</vt:lpstr>
      <vt:lpstr>Gotham Book</vt:lpstr>
      <vt:lpstr>Gotham Medium</vt:lpstr>
      <vt:lpstr>Calibri</vt:lpstr>
      <vt:lpstr>Proxima Nova Lt</vt:lpstr>
      <vt:lpstr>Calibri Light</vt:lpstr>
      <vt:lpstr>Office Theme</vt:lpstr>
      <vt:lpstr>WRITING IN ENGINEERING</vt:lpstr>
      <vt:lpstr>PowerPoint Presentation</vt:lpstr>
      <vt:lpstr>WHEN WILL YOU WRITE?</vt:lpstr>
      <vt:lpstr>STAY IN STYLE</vt:lpstr>
      <vt:lpstr>STYLE CHANGES</vt:lpstr>
      <vt:lpstr>WHEN IN DOUBT, RESEARCH!</vt:lpstr>
      <vt:lpstr>RESOURCES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21</cp:revision>
  <dcterms:created xsi:type="dcterms:W3CDTF">2019-06-25T23:10:16Z</dcterms:created>
  <dcterms:modified xsi:type="dcterms:W3CDTF">2020-09-18T20:06:29Z</dcterms:modified>
</cp:coreProperties>
</file>