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8" r:id="rId4"/>
    <p:sldId id="299" r:id="rId5"/>
    <p:sldId id="328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27" r:id="rId15"/>
    <p:sldId id="325" r:id="rId16"/>
    <p:sldId id="326" r:id="rId17"/>
    <p:sldId id="317" r:id="rId18"/>
  </p:sldIdLst>
  <p:sldSz cx="12192000" cy="6858000"/>
  <p:notesSz cx="6858000" cy="9144000"/>
  <p:embeddedFontLst>
    <p:embeddedFont>
      <p:font typeface="Gotham Medium" panose="02000603030000020004" pitchFamily="2" charset="0"/>
      <p:regular r:id="rId20"/>
      <p:italic r:id="rId21"/>
    </p:embeddedFont>
    <p:embeddedFont>
      <p:font typeface="Proxima Nova Lt" panose="02000506030000020004" charset="0"/>
      <p:regular r:id="rId22"/>
      <p:bold r:id="rId23"/>
      <p:italic r:id="rId24"/>
      <p:boldItalic r:id="rId25"/>
    </p:embeddedFont>
    <p:embeddedFont>
      <p:font typeface="Proxima Nova Rg" panose="020005060300000200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118" d="100"/>
          <a:sy n="11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you trying to do?</a:t>
          </a:r>
          <a:br>
            <a:rPr lang="en-US" dirty="0"/>
          </a:br>
          <a:r>
            <a:rPr lang="en-US" dirty="0"/>
            <a:t>NO JARGON</a:t>
          </a:r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limits of current practice?</a:t>
          </a:r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Who cares?</a:t>
          </a:r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impact will success have?</a:t>
          </a:r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risks and payoffs?</a:t>
          </a:r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much will it cost?</a:t>
          </a:r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long will it take?</a:t>
          </a:r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will success be measured?</a:t>
          </a:r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</dgm:pt>
    <dgm:pt modelId="{B281CB7D-9D87-4DC6-9151-FE9D5E96AC27}" type="pres">
      <dgm:prSet presAssocID="{517530EB-EBDC-43CA-8D8B-16AACFD65C90}" presName="sibTrans" presStyleLbl="bgSibTrans2D1" presStyleIdx="0" presStyleCnt="8"/>
      <dgm:spPr/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</dgm:pt>
    <dgm:pt modelId="{E7DE5F9A-FA3F-409B-9DB9-1549FAFD9D63}" type="pres">
      <dgm:prSet presAssocID="{251FDA56-187D-4FC8-9959-40C66D9C4F92}" presName="sibTrans" presStyleLbl="bgSibTrans2D1" presStyleIdx="1" presStyleCnt="8"/>
      <dgm:spPr/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</dgm:pt>
    <dgm:pt modelId="{EC708F51-9C3F-47EA-863F-B19954CA6035}" type="pres">
      <dgm:prSet presAssocID="{EA678B85-4AAB-4F5F-BF0C-E742838F2059}" presName="sibTrans" presStyleLbl="bgSibTrans2D1" presStyleIdx="2" presStyleCnt="8"/>
      <dgm:spPr/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</dgm:pt>
    <dgm:pt modelId="{05D8B370-92F1-4AEE-88BD-94F63AA33788}" type="pres">
      <dgm:prSet presAssocID="{5A11DF06-F5D4-4BAA-8785-17266413444A}" presName="sibTrans" presStyleLbl="bgSibTrans2D1" presStyleIdx="3" presStyleCnt="8"/>
      <dgm:spPr/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</dgm:pt>
    <dgm:pt modelId="{EEC47EA9-D3EA-4C8D-8781-358E6F4F8604}" type="pres">
      <dgm:prSet presAssocID="{4B556592-97EE-4479-9F80-40A0578C1CEA}" presName="sibTrans" presStyleLbl="bgSibTrans2D1" presStyleIdx="4" presStyleCnt="8"/>
      <dgm:spPr/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</dgm:pt>
    <dgm:pt modelId="{C429F840-CE26-4F58-9B5D-D197C41AD775}" type="pres">
      <dgm:prSet presAssocID="{C7A08FB8-EF37-4EEC-A22A-4F03D3A51BAD}" presName="sibTrans" presStyleLbl="bgSibTrans2D1" presStyleIdx="5" presStyleCnt="8"/>
      <dgm:spPr/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</dgm:pt>
    <dgm:pt modelId="{DE329248-64E6-42D1-A33B-9C776DF3B7AF}" type="pres">
      <dgm:prSet presAssocID="{5C425A34-DEFA-4838-BB12-65A199CB75CA}" presName="sibTrans" presStyleLbl="bgSibTrans2D1" presStyleIdx="6" presStyleCnt="8"/>
      <dgm:spPr/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</dgm:pt>
    <dgm:pt modelId="{A7C0B5A6-3688-4899-A59A-87C413B2D439}" type="pres">
      <dgm:prSet presAssocID="{6C73974D-D195-4E15-B929-CF6DB6E8A15B}" presName="sibTrans" presStyleLbl="bgSibTrans2D1" presStyleIdx="7" presStyleCnt="8"/>
      <dgm:spPr/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</dgm:pt>
  </dgm:ptLst>
  <dgm:cxnLst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you trying to do?</a:t>
          </a:r>
          <a:br>
            <a:rPr lang="en-US" sz="2100" kern="1200" dirty="0"/>
          </a:br>
          <a:r>
            <a:rPr lang="en-US" sz="2100" kern="1200" dirty="0"/>
            <a:t>NO JARGON</a:t>
          </a:r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limits of current practice?</a:t>
          </a:r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cares?</a:t>
          </a:r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impact will success have?</a:t>
          </a:r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risks and payoffs?</a:t>
          </a:r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much will it cost?</a:t>
          </a:r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long will it take?</a:t>
          </a:r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will success be measured?</a:t>
          </a:r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tu.edu/engineering/outreach/welcome/salary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emf"/><Relationship Id="rId7" Type="http://schemas.openxmlformats.org/officeDocument/2006/relationships/hyperlink" Target="https://app.joinhandshake.com/auth?auth=5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yu.edu/students/student-information-and-resources/career-development-and-jobs.html" TargetMode="External"/><Relationship Id="rId5" Type="http://schemas.openxmlformats.org/officeDocument/2006/relationships/hyperlink" Target="https://engineering.nyu.edu/student-life/tandon-career-services/student-resources" TargetMode="External"/><Relationship Id="rId4" Type="http://schemas.openxmlformats.org/officeDocument/2006/relationships/hyperlink" Target="https://engineering.nyu.edu/student-life/tandon-career-services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 (and everywhere)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&amp;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 alias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b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EG 1004 project 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Pitch 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Peer Evaluations II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Submission of Cover Letter &amp; LinkedIn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 3 CHECK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DESIGN PITCH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Resumes Revisited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3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Pitch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REFLECTION 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DE880-A4A0-842B-8F83-0D53A05ECA95}"/>
              </a:ext>
            </a:extLst>
          </p:cNvPr>
          <p:cNvSpPr txBox="1"/>
          <p:nvPr/>
        </p:nvSpPr>
        <p:spPr>
          <a:xfrm>
            <a:off x="315589" y="2303071"/>
            <a:ext cx="11576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Who are you as a professional?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Why do you want to be an engineer?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do each day at work?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accomplish professionally?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are your </a:t>
            </a:r>
            <a:r>
              <a:rPr lang="en-US" sz="3600" dirty="0">
                <a:latin typeface="Proxima Nova Lt" panose="02000506030000020004" charset="0"/>
                <a:hlinkClick r:id="rId5"/>
              </a:rPr>
              <a:t>financial goals</a:t>
            </a:r>
            <a:r>
              <a:rPr lang="en-US" sz="3600" dirty="0">
                <a:latin typeface="Proxima Nova Lt" panose="020005060300000200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42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Tandon Career Services</a:t>
            </a:r>
            <a:r>
              <a:rPr lang="en-US" altLang="en-US" sz="2800" dirty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</a:t>
            </a:r>
            <a:r>
              <a:rPr lang="en-US" altLang="en-US" sz="2800" dirty="0">
                <a:latin typeface="Proxima Nova Rg" panose="02000506030000020004" pitchFamily="2" charset="77"/>
              </a:rPr>
              <a:t> 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Tandon Resources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6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7"/>
              </a:rPr>
              <a:t>NYU Handshake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>
                <a:latin typeface="Proxima Nova Rg" panose="02000506030000020004" pitchFamily="2" charset="77"/>
              </a:rPr>
              <a:t>MetroTech</a:t>
            </a:r>
            <a:r>
              <a:rPr lang="en-US" dirty="0">
                <a:latin typeface="Proxima Nova Rg" panose="02000506030000020004" pitchFamily="2" charset="77"/>
              </a:rPr>
              <a:t> courtyard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COMPANIES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federal, and international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construction &amp; 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sales, non-profits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leaders &amp; tech 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br>
              <a:rPr lang="en-US" dirty="0">
                <a:latin typeface="Proxima Nova Rg" panose="02000506030000020004" pitchFamily="2" charset="77"/>
              </a:rPr>
            </a:br>
            <a:r>
              <a:rPr lang="en-US" dirty="0">
                <a:latin typeface="Proxima Nova Rg" panose="02000506030000020004" pitchFamily="2" charset="77"/>
              </a:rPr>
              <a:t>EDUCBA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Internships, 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Rg" panose="02000506030000020004" pitchFamily="2" charset="77"/>
              </a:rPr>
              <a:t>Your number 1 priority!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1004 Intro to 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Research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to 10 hours per week during 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12 hours per week, 3 credits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Education,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518</Words>
  <Application>Microsoft Office PowerPoint</Application>
  <PresentationFormat>Widescreen</PresentationFormat>
  <Paragraphs>106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Proxima Nova Lt</vt:lpstr>
      <vt:lpstr>Gotham Medium</vt:lpstr>
      <vt:lpstr>Proxima Nova Rg</vt:lpstr>
      <vt:lpstr>Arial</vt:lpstr>
      <vt:lpstr>Calibri Light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Design Pitch Exercise CATME Peer Evaluations II Submission of Cover Letter &amp; LinkedIn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Ingrid Paredes</cp:lastModifiedBy>
  <cp:revision>25</cp:revision>
  <dcterms:created xsi:type="dcterms:W3CDTF">2020-08-25T02:26:30Z</dcterms:created>
  <dcterms:modified xsi:type="dcterms:W3CDTF">2024-04-01T20:41:46Z</dcterms:modified>
  <cp:contentStatus/>
</cp:coreProperties>
</file>