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DDDDDD"/>
    <a:srgbClr val="FFFFFF"/>
    <a:srgbClr val="000000"/>
    <a:srgbClr val="CC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818" autoAdjust="0"/>
    <p:restoredTop sz="95388" autoAdjust="0"/>
  </p:normalViewPr>
  <p:slideViewPr>
    <p:cSldViewPr>
      <p:cViewPr>
        <p:scale>
          <a:sx n="100" d="100"/>
          <a:sy n="100" d="100"/>
        </p:scale>
        <p:origin x="-282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9/6/2009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429000"/>
            <a:ext cx="7772400" cy="147002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Final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Presentation Format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4" name="Picture 3" descr="NYU-Poly_RGB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Typical Agenda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524000"/>
            <a:ext cx="7543800" cy="5181600"/>
          </a:xfrm>
        </p:spPr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Company profile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Description of your product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Cost estimate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Schedule of your prototype (the project)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Advantages of your product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Company Profile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When your company was founded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Related work that you’ve done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Satisfied customers you’ve had in the past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Credentials of key employees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Company Profile Comments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Yes, this is total fiction, but it should be credible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You can pretend that the key employees have graduated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Things not to say: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pitchFamily="34" charset="0"/>
              </a:rPr>
              <a:t>We’ve won 13 Nobel Prizes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pitchFamily="34" charset="0"/>
              </a:rPr>
              <a:t>We put AT&amp;T out of business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pitchFamily="34" charset="0"/>
              </a:rPr>
              <a:t>We’re buying Exxon/Mobil next week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pitchFamily="34" charset="0"/>
              </a:rPr>
              <a:t>We invented the Space Shuttle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Product Description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Quick description of what the mission is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Can use “Background Information” in milestone 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543800" cy="874713"/>
          </a:xfrm>
        </p:spPr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Product Description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One slide describing design changes since the last milestone and why they were made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Explain how this resulted in a better product for the customer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Cost Estimate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Must be an Excel Spreadsheet embedded in the slide (no screen shot)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Should use “Cost Estimate” from milestone presentations, updated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Should be identified as the estimate for the prototype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Project Schedule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Should be a “copy picture” from Microsoft Project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Should use “Project Schedule” from milestone presentation, updated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Advantages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Why we should buy your product, and not the other guy’s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Examples: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pitchFamily="34" charset="0"/>
              </a:rPr>
              <a:t>We’re (one of) the least expensive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pitchFamily="34" charset="0"/>
              </a:rPr>
              <a:t>We’re the best value</a:t>
            </a:r>
          </a:p>
          <a:p>
            <a:pPr lvl="2"/>
            <a:r>
              <a:rPr lang="en-US">
                <a:solidFill>
                  <a:srgbClr val="000066"/>
                </a:solidFill>
                <a:latin typeface="Tahoma" pitchFamily="34" charset="0"/>
              </a:rPr>
              <a:t>Translation: we’re not the least expensive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pitchFamily="34" charset="0"/>
              </a:rPr>
              <a:t>We’re the highest performance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You can make some fictional claims here, but nothing outrageous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Conclusion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Your last chance to sell the customer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Typical themes: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pitchFamily="34" charset="0"/>
              </a:rPr>
              <a:t>We have the best product for you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pitchFamily="34" charset="0"/>
              </a:rPr>
              <a:t>We are the best company to do the job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pitchFamily="34" charset="0"/>
              </a:rPr>
              <a:t>We know what your needs are, and are most suited to meet them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pitchFamily="34" charset="0"/>
              </a:rPr>
              <a:t>Our competition is incompetent! They look like a bunch of Freshman students! (You probably shouldn’t use this one)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Background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We have a template for milestone presentations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These are guidelines for the final presentation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Remember: This is a sales presentation!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You’ll be including the material you prepared for the milestones as backup material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Some Advice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Tahoma" pitchFamily="34" charset="0"/>
              </a:rPr>
              <a:t>Much more flexibility on the final presentation</a:t>
            </a:r>
          </a:p>
          <a:p>
            <a:r>
              <a:rPr lang="en-US">
                <a:solidFill>
                  <a:schemeClr val="bg1"/>
                </a:solidFill>
                <a:latin typeface="Tahoma" pitchFamily="34" charset="0"/>
              </a:rPr>
              <a:t>Feel free to invent and add material</a:t>
            </a:r>
          </a:p>
          <a:p>
            <a:r>
              <a:rPr lang="en-US">
                <a:solidFill>
                  <a:schemeClr val="bg1"/>
                </a:solidFill>
                <a:latin typeface="Tahoma" pitchFamily="34" charset="0"/>
              </a:rPr>
              <a:t>What follows are only guidelines</a:t>
            </a:r>
          </a:p>
          <a:p>
            <a:r>
              <a:rPr lang="en-US">
                <a:solidFill>
                  <a:schemeClr val="bg1"/>
                </a:solidFill>
                <a:latin typeface="Tahoma" pitchFamily="34" charset="0"/>
              </a:rPr>
              <a:t>You have to convince the audience why they should buy your product and not your competitor’s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Presentation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Eight minute time budget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It’ll go quickly!</a:t>
            </a:r>
          </a:p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Early submission will get your CD-ROM back for the presentation</a:t>
            </a:r>
          </a:p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Others will be told what to do by your faculty member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Either 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on EG website or </a:t>
            </a:r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your own laptop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Presentation (continued)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543800" cy="5334000"/>
          </a:xfrm>
        </p:spPr>
        <p:txBody>
          <a:bodyPr/>
          <a:lstStyle/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Business attire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Shirt, tie, jacket for men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Similar rules for women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What you’d wear to a job interview</a:t>
            </a:r>
          </a:p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You can invite guests if you want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Parents, friends, consorts, etc.</a:t>
            </a:r>
          </a:p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Presentation room probably different than your usual classroom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Usually larger (Auditorium, LC400, RH215, RH474, RH475, etc.)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924800" cy="87471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Who will be in the audience?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524000"/>
            <a:ext cx="7543800" cy="5181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Faculty member</a:t>
            </a:r>
          </a:p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Writing consultant*</a:t>
            </a:r>
          </a:p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Recitation and Lab TAs*</a:t>
            </a:r>
          </a:p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Classmates</a:t>
            </a:r>
          </a:p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Guests</a:t>
            </a:r>
          </a:p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Important People (NYU-Poly Pres, Deans, etc.)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chemeClr val="bg1"/>
                </a:solidFill>
                <a:latin typeface="Tahoma" pitchFamily="34" charset="0"/>
              </a:rPr>
              <a:t>* </a:t>
            </a:r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Subject to availability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429000"/>
            <a:ext cx="6705600" cy="866775"/>
          </a:xfrm>
        </p:spPr>
        <p:txBody>
          <a:bodyPr/>
          <a:lstStyle/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… and the guidelines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Title Slide</a:t>
            </a:r>
          </a:p>
        </p:txBody>
      </p:sp>
      <p:sp>
        <p:nvSpPr>
          <p:cNvPr id="2662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Name of product</a:t>
            </a:r>
          </a:p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Your company name</a:t>
            </a:r>
          </a:p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Names of the key employees (you)</a:t>
            </a:r>
          </a:p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Date of 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Title Slide Comments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Tahoma" pitchFamily="34" charset="0"/>
              </a:rPr>
              <a:t>You should choose an interesting name for your product that will capture the customer’s memory</a:t>
            </a:r>
          </a:p>
          <a:p>
            <a:r>
              <a:rPr lang="en-US">
                <a:solidFill>
                  <a:schemeClr val="bg1"/>
                </a:solidFill>
                <a:latin typeface="Tahoma" pitchFamily="34" charset="0"/>
              </a:rPr>
              <a:t>Same thing for your company name</a:t>
            </a:r>
          </a:p>
          <a:p>
            <a:r>
              <a:rPr lang="en-US">
                <a:solidFill>
                  <a:schemeClr val="bg1"/>
                </a:solidFill>
                <a:latin typeface="Tahoma" pitchFamily="34" charset="0"/>
              </a:rPr>
              <a:t>If you make up a company logo, even better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</TotalTime>
  <Words>586</Words>
  <Application>Microsoft Office PowerPoint</Application>
  <PresentationFormat>On-screen Show (4:3)</PresentationFormat>
  <Paragraphs>95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Final Presentation Format</vt:lpstr>
      <vt:lpstr>Background</vt:lpstr>
      <vt:lpstr>Some Advice</vt:lpstr>
      <vt:lpstr>Presentation</vt:lpstr>
      <vt:lpstr>Presentation (continued)</vt:lpstr>
      <vt:lpstr>Who will be in the audience?</vt:lpstr>
      <vt:lpstr>… and the guidelines</vt:lpstr>
      <vt:lpstr>Title Slide</vt:lpstr>
      <vt:lpstr>Title Slide Comments</vt:lpstr>
      <vt:lpstr>Typical Agenda</vt:lpstr>
      <vt:lpstr>Company Profile</vt:lpstr>
      <vt:lpstr>Company Profile Comments</vt:lpstr>
      <vt:lpstr>Product Description</vt:lpstr>
      <vt:lpstr>Product Description</vt:lpstr>
      <vt:lpstr>Cost Estimate</vt:lpstr>
      <vt:lpstr>Project Schedule</vt:lpstr>
      <vt:lpstr>Advantages</vt:lpstr>
      <vt:lpstr>Conclusion</vt:lpstr>
    </vt:vector>
  </TitlesOfParts>
  <Company>Hot Chilli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Luke</cp:lastModifiedBy>
  <cp:revision>79</cp:revision>
  <dcterms:created xsi:type="dcterms:W3CDTF">2002-02-21T04:34:32Z</dcterms:created>
  <dcterms:modified xsi:type="dcterms:W3CDTF">2009-09-06T08:44:48Z</dcterms:modified>
</cp:coreProperties>
</file>