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121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Final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5" name="Picture 4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45134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Typical 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Company profile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Description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Cost estimate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Schedule of your prototype (the project)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Advantages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When your company was founded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Related work that you’ve done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Satisfied customers you’ve had in the past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Credentials of key 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 Comments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Yes, this is total fiction, but it should be credible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 can pretend that the key employees have graduated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Things not to say: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We’ve won 13 Nobel Prizes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put AT&amp;T out of business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We’re buying Exxon/Mobil next week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invented the Space Shuttle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Can use “Background Information” in milestone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One slide describing design changes since the last milestone and why they were made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Explain how this resulted in a better product for the customer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Must be an Excel Spreadsheet embedded in the slide (no screen shot)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use “Cost Estimate” from milestone presentations, updated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be identified as the estimate for the prototype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use “Project Schedule” from milestone presentation, updated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Advantages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Why we should buy your product, and not the other guy’s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Examples: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(one of) the least expensive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the best value</a:t>
            </a:r>
          </a:p>
          <a:p>
            <a:pPr lvl="2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Translation: we’re not the least expensive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the highest performance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 can make some fictional claims here, but nothing outrageous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Your last chance to sell the customer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Typical themes: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have the best product for you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are the best company to do the job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know what your needs are, and are most suited to meet them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Our competition is incompetent! They look like a bunch of Freshman students! (You probably shouldn’t use this 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We have a template for milestone presentations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These are guidelines for the final presentation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Remember: This is a sales presentation!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You’ll be including the material you prepared for the milestones as backup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Some Advice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Much more flexibility on the final presentation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Feel free to invent and add material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What follows are only guidelines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have to convince the audience why they should buy your product and not your competitor’s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Eight minute time budget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It’ll go quickly!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Early submission will get your CD-ROM back for the presentation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Others will be told what to do by your faculty member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Either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on EG website or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your own laptop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(continued)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543800" cy="5334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Business attire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Shirt, tie, jacket for men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Similar rules for women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What you’d wear to a job interview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 can invite guests if you want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Parents, friends, consorts, etc.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Presentation room probably different than your usual classroom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Usually larger (Auditorium, LC400, RH215, RH474, RH475,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106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Who will be in the audience?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Faculty member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Writing consultant*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Recitation and Lab TAs*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Classmates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Guests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Important People (NYU-Poly Pres, Deans, etc.)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bg1"/>
                </a:solidFill>
                <a:latin typeface="Tahoma" pitchFamily="34" charset="0"/>
              </a:rPr>
              <a:t>* </a:t>
            </a:r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Subject to availability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429000"/>
            <a:ext cx="6705600" cy="866775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… and the guidelines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 of product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Your company name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Names of the key employees (you)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Date of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 Comments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should choose an interesting name for your product that will capture the customer’s memory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Same thing for your company name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If you make up a company logo, even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586</Words>
  <Application>Microsoft Office PowerPoint</Application>
  <PresentationFormat>On-screen Show (4:3)</PresentationFormat>
  <Paragraphs>95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Final Presentation Format</vt:lpstr>
      <vt:lpstr>Background</vt:lpstr>
      <vt:lpstr>Some Advice</vt:lpstr>
      <vt:lpstr>Presentation</vt:lpstr>
      <vt:lpstr>Presentation (continued)</vt:lpstr>
      <vt:lpstr>Who will be in the audience?</vt:lpstr>
      <vt:lpstr>… and the guidelines</vt:lpstr>
      <vt:lpstr>Title Slide</vt:lpstr>
      <vt:lpstr>Title Slide Comments</vt:lpstr>
      <vt:lpstr>Typical Agenda</vt:lpstr>
      <vt:lpstr>Company Profile</vt:lpstr>
      <vt:lpstr>Company Profile Comments</vt:lpstr>
      <vt:lpstr>Product Description</vt:lpstr>
      <vt:lpstr>Product Description</vt:lpstr>
      <vt:lpstr>Cost Estimate</vt:lpstr>
      <vt:lpstr>Project Schedule</vt:lpstr>
      <vt:lpstr>Advantages</vt:lpstr>
      <vt:lpstr>Conclusion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82</cp:revision>
  <dcterms:created xsi:type="dcterms:W3CDTF">2002-02-21T04:34:32Z</dcterms:created>
  <dcterms:modified xsi:type="dcterms:W3CDTF">2014-01-23T19:54:51Z</dcterms:modified>
</cp:coreProperties>
</file>