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2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DDDDDD"/>
    <a:srgbClr val="FFFFFF"/>
    <a:srgbClr val="0000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18" autoAdjust="0"/>
    <p:restoredTop sz="95388" autoAdjust="0"/>
  </p:normalViewPr>
  <p:slideViewPr>
    <p:cSldViewPr>
      <p:cViewPr>
        <p:scale>
          <a:sx n="115" d="100"/>
          <a:sy n="115" d="100"/>
        </p:scale>
        <p:origin x="-79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3938B-2298-4C00-A6F8-20DCFF020E36}" type="datetimeFigureOut">
              <a:rPr lang="en-US" smtClean="0"/>
              <a:pPr/>
              <a:t>1/13/2015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38E97-8AB3-419F-A3E1-BD8EA91441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506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L.Mexhitaj</a:t>
            </a:r>
            <a:r>
              <a:rPr lang="en-US" dirty="0" smtClean="0"/>
              <a:t> 2009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38E97-8AB3-419F-A3E1-BD8EA914413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46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429000"/>
            <a:ext cx="6705600" cy="866775"/>
          </a:xfrm>
        </p:spPr>
        <p:txBody>
          <a:bodyPr anchor="b"/>
          <a:lstStyle>
            <a:lvl1pPr algn="l">
              <a:defRPr sz="4000"/>
            </a:lvl1pPr>
          </a:lstStyle>
          <a:p>
            <a:r>
              <a:rPr lang="en-AU"/>
              <a:t>Click to edit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267200"/>
            <a:ext cx="6705600" cy="68580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AU"/>
              <a:t>Click to edit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04800"/>
            <a:ext cx="18859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304800"/>
            <a:ext cx="55054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543800" cy="874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219700" y="15240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219700" y="40767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4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04800"/>
            <a:ext cx="75438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title style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5240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		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429000"/>
            <a:ext cx="7772400" cy="1470025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Final</a:t>
            </a:r>
            <a:b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</a:b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Presentation Format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71600" y="5638800"/>
            <a:ext cx="6400800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/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EG1003: Introduction to Engineering and Design </a:t>
            </a:r>
          </a:p>
        </p:txBody>
      </p:sp>
      <p:pic>
        <p:nvPicPr>
          <p:cNvPr id="5" name="Picture 4" descr="http://engineering.nyu.edu/sites/polyproto.poly.edu/files/engineering_long_color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645134" cy="76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Typical Agenda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524000"/>
            <a:ext cx="7543800" cy="5181600"/>
          </a:xfrm>
        </p:spPr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Company profile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Description of your product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Cost estimate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Schedule of your prototype (the project)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Advantages of your product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Company Profile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When your company was founded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Related work that you’ve done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Satisfied customers you’ve had in the past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Credentials of key employees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543800" cy="874713"/>
          </a:xfrm>
        </p:spPr>
        <p:txBody>
          <a:bodyPr/>
          <a:lstStyle/>
          <a:p>
            <a:r>
              <a:rPr lang="en-US" sz="40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Company Profile Comments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Yes, this is total fiction, but it should be credible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You can pretend that the key employees have graduated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Things not to say:</a:t>
            </a:r>
          </a:p>
          <a:p>
            <a:pPr lvl="1"/>
            <a:r>
              <a:rPr lang="en-US">
                <a:solidFill>
                  <a:srgbClr val="000066"/>
                </a:solidFill>
                <a:latin typeface="Tahoma" pitchFamily="34" charset="0"/>
              </a:rPr>
              <a:t>We’ve won 13 Nobel Prizes</a:t>
            </a:r>
          </a:p>
          <a:p>
            <a:pPr lvl="1"/>
            <a:r>
              <a:rPr lang="en-US">
                <a:solidFill>
                  <a:srgbClr val="000066"/>
                </a:solidFill>
                <a:latin typeface="Tahoma" pitchFamily="34" charset="0"/>
              </a:rPr>
              <a:t>We put AT&amp;T out of business</a:t>
            </a:r>
          </a:p>
          <a:p>
            <a:pPr lvl="1"/>
            <a:r>
              <a:rPr lang="en-US">
                <a:solidFill>
                  <a:srgbClr val="000066"/>
                </a:solidFill>
                <a:latin typeface="Tahoma" pitchFamily="34" charset="0"/>
              </a:rPr>
              <a:t>We’re buying Exxon/Mobil next week</a:t>
            </a:r>
          </a:p>
          <a:p>
            <a:pPr lvl="1"/>
            <a:r>
              <a:rPr lang="en-US">
                <a:solidFill>
                  <a:srgbClr val="000066"/>
                </a:solidFill>
                <a:latin typeface="Tahoma" pitchFamily="34" charset="0"/>
              </a:rPr>
              <a:t>We invented the Space Shuttle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Product Description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Quick description of what the mission is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Can use “Background Information” in milestone presentation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Product Description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One slide describing design changes since the last milestone and why they were made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Explain how this resulted in a better product for the customer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Cost Estimate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Should </a:t>
            </a:r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use “Cost Estimate” from milestone presentations, updated</a:t>
            </a:r>
          </a:p>
          <a:p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Should be identified as the estimate for the </a:t>
            </a: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prototype</a:t>
            </a:r>
          </a:p>
          <a:p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Explain all changes made form last milestone</a:t>
            </a:r>
          </a:p>
          <a:p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Final labor cost</a:t>
            </a:r>
            <a:endParaRPr lang="en-US" dirty="0">
              <a:solidFill>
                <a:srgbClr val="000066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Project Schedule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Should be a “copy picture” from Microsoft Project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Should use “Project Schedule” from milestone presentation, updated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Advantages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7543800" cy="4953000"/>
          </a:xfrm>
        </p:spPr>
        <p:txBody>
          <a:bodyPr/>
          <a:lstStyle/>
          <a:p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Why we should buy your product, and not the other guy’s</a:t>
            </a:r>
          </a:p>
          <a:p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Examples:</a:t>
            </a:r>
          </a:p>
          <a:p>
            <a:pPr lvl="1"/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We’re (one of) the least expensive</a:t>
            </a:r>
          </a:p>
          <a:p>
            <a:pPr lvl="1"/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We’re the best value</a:t>
            </a:r>
          </a:p>
          <a:p>
            <a:pPr lvl="2"/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Translation: we’re not the least expensive</a:t>
            </a:r>
          </a:p>
          <a:p>
            <a:pPr lvl="1"/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We’re the highest performance</a:t>
            </a:r>
          </a:p>
          <a:p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You can make some fictional claims here, but nothing outrageous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Conclusion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7543800" cy="4953000"/>
          </a:xfrm>
        </p:spPr>
        <p:txBody>
          <a:bodyPr/>
          <a:lstStyle/>
          <a:p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Your last chance to sell the customer</a:t>
            </a:r>
          </a:p>
          <a:p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Typical themes:</a:t>
            </a:r>
          </a:p>
          <a:p>
            <a:pPr lvl="1"/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We have the best product for you</a:t>
            </a:r>
          </a:p>
          <a:p>
            <a:pPr lvl="1"/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We are the best company to do the job</a:t>
            </a:r>
          </a:p>
          <a:p>
            <a:pPr lvl="1"/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We know what your needs are, and are most suited to meet them</a:t>
            </a:r>
          </a:p>
          <a:p>
            <a:pPr lvl="1"/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Our competition is incompetent! They look like a bunch of Freshman students! (You probably shouldn’t use this one)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Background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We have a template for milestone presentations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These are guidelines for the final presentation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Remember: This is a sales presentation!</a:t>
            </a:r>
          </a:p>
          <a:p>
            <a:r>
              <a:rPr lang="en-US">
                <a:solidFill>
                  <a:srgbClr val="000066"/>
                </a:solidFill>
                <a:latin typeface="Tahoma" pitchFamily="34" charset="0"/>
              </a:rPr>
              <a:t>You’ll be including the material you prepared for the milestones as backup material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Some Advice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  <a:latin typeface="Tahoma" pitchFamily="34" charset="0"/>
              </a:rPr>
              <a:t>Much more flexibility on the final presentation</a:t>
            </a:r>
          </a:p>
          <a:p>
            <a:r>
              <a:rPr lang="en-US">
                <a:solidFill>
                  <a:schemeClr val="bg1"/>
                </a:solidFill>
                <a:latin typeface="Tahoma" pitchFamily="34" charset="0"/>
              </a:rPr>
              <a:t>Feel free to invent and add material</a:t>
            </a:r>
          </a:p>
          <a:p>
            <a:r>
              <a:rPr lang="en-US">
                <a:solidFill>
                  <a:schemeClr val="bg1"/>
                </a:solidFill>
                <a:latin typeface="Tahoma" pitchFamily="34" charset="0"/>
              </a:rPr>
              <a:t>What follows are only guidelines</a:t>
            </a:r>
          </a:p>
          <a:p>
            <a:r>
              <a:rPr lang="en-US">
                <a:solidFill>
                  <a:schemeClr val="bg1"/>
                </a:solidFill>
                <a:latin typeface="Tahoma" pitchFamily="34" charset="0"/>
              </a:rPr>
              <a:t>You have to convince the audience why they should buy your product and not your competitor’s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Presentation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Eight minute time budget</a:t>
            </a:r>
          </a:p>
          <a:p>
            <a:pPr lvl="1"/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It’ll go quickly!</a:t>
            </a:r>
          </a:p>
          <a:p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Early Submission teams will use the USB/CD submitted for </a:t>
            </a:r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the presentation</a:t>
            </a:r>
          </a:p>
          <a:p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Others will be told what to do by your faculty member</a:t>
            </a:r>
          </a:p>
          <a:p>
            <a:pPr lvl="1"/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Either </a:t>
            </a: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on EG website or </a:t>
            </a:r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your own laptop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874713"/>
          </a:xfrm>
        </p:spPr>
        <p:txBody>
          <a:bodyPr/>
          <a:lstStyle/>
          <a:p>
            <a:r>
              <a:rPr lang="en-US" b="1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Presentation (continued)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7543800" cy="5334000"/>
          </a:xfrm>
        </p:spPr>
        <p:txBody>
          <a:bodyPr/>
          <a:lstStyle/>
          <a:p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Business </a:t>
            </a: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attire (required)</a:t>
            </a:r>
            <a:endParaRPr lang="en-US" dirty="0">
              <a:solidFill>
                <a:srgbClr val="000066"/>
              </a:solidFill>
              <a:latin typeface="Tahoma" pitchFamily="34" charset="0"/>
            </a:endParaRPr>
          </a:p>
          <a:p>
            <a:pPr lvl="1"/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Shirt, tie, jacket for men</a:t>
            </a:r>
          </a:p>
          <a:p>
            <a:pPr lvl="1"/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Similar rules for women</a:t>
            </a:r>
          </a:p>
          <a:p>
            <a:pPr lvl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Attire you’d </a:t>
            </a:r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wear to a job interview</a:t>
            </a:r>
          </a:p>
          <a:p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You can invite guests if you want</a:t>
            </a:r>
          </a:p>
          <a:p>
            <a:pPr lvl="1"/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Parents, friends, consorts, etc.</a:t>
            </a:r>
          </a:p>
          <a:p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Presentation room </a:t>
            </a: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might be different </a:t>
            </a:r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than your usual classroom</a:t>
            </a:r>
          </a:p>
          <a:p>
            <a:pPr lvl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EG staff will let you know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610600" cy="874713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Who will be in the audience?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524000"/>
            <a:ext cx="7543800" cy="51816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Tahoma" pitchFamily="34" charset="0"/>
              </a:rPr>
              <a:t>Faculty member</a:t>
            </a:r>
          </a:p>
          <a:p>
            <a:r>
              <a:rPr lang="en-US" dirty="0">
                <a:solidFill>
                  <a:schemeClr val="bg1"/>
                </a:solidFill>
                <a:latin typeface="Tahoma" pitchFamily="34" charset="0"/>
              </a:rPr>
              <a:t>Writing consultant*</a:t>
            </a:r>
          </a:p>
          <a:p>
            <a:r>
              <a:rPr lang="en-US" dirty="0">
                <a:solidFill>
                  <a:schemeClr val="bg1"/>
                </a:solidFill>
                <a:latin typeface="Tahoma" pitchFamily="34" charset="0"/>
              </a:rPr>
              <a:t>Recitation and Lab TAs*</a:t>
            </a:r>
          </a:p>
          <a:p>
            <a:r>
              <a:rPr lang="en-US" dirty="0">
                <a:solidFill>
                  <a:schemeClr val="bg1"/>
                </a:solidFill>
                <a:latin typeface="Tahoma" pitchFamily="34" charset="0"/>
              </a:rPr>
              <a:t>Classmates</a:t>
            </a:r>
          </a:p>
          <a:p>
            <a:r>
              <a:rPr lang="en-US" dirty="0">
                <a:solidFill>
                  <a:schemeClr val="bg1"/>
                </a:solidFill>
                <a:latin typeface="Tahoma" pitchFamily="34" charset="0"/>
              </a:rPr>
              <a:t>Guests</a:t>
            </a:r>
          </a:p>
          <a:p>
            <a:r>
              <a:rPr lang="en-US" dirty="0" smtClean="0">
                <a:solidFill>
                  <a:schemeClr val="bg1"/>
                </a:solidFill>
                <a:latin typeface="Tahoma" pitchFamily="34" charset="0"/>
              </a:rPr>
              <a:t>NYU Polytechnic Faculty (President, Deans, etc.)*</a:t>
            </a:r>
            <a:endParaRPr lang="en-US" dirty="0">
              <a:solidFill>
                <a:schemeClr val="bg1"/>
              </a:solidFill>
              <a:latin typeface="Tahoma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dirty="0" smtClean="0">
                <a:solidFill>
                  <a:schemeClr val="bg1"/>
                </a:solidFill>
                <a:latin typeface="Tahoma" pitchFamily="34" charset="0"/>
              </a:rPr>
              <a:t>* </a:t>
            </a:r>
            <a:r>
              <a:rPr lang="en-US" dirty="0">
                <a:solidFill>
                  <a:schemeClr val="bg1"/>
                </a:solidFill>
                <a:latin typeface="Tahoma" pitchFamily="34" charset="0"/>
              </a:rPr>
              <a:t>Subject to availability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429000"/>
            <a:ext cx="6705600" cy="866775"/>
          </a:xfrm>
        </p:spPr>
        <p:txBody>
          <a:bodyPr/>
          <a:lstStyle/>
          <a:p>
            <a:r>
              <a:rPr lang="en-US" dirty="0">
                <a:solidFill>
                  <a:srgbClr val="000066"/>
                </a:solidFill>
                <a:latin typeface="Tahoma" pitchFamily="34" charset="0"/>
              </a:rPr>
              <a:t>… and the guidelines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Title Slide</a:t>
            </a:r>
          </a:p>
        </p:txBody>
      </p:sp>
      <p:sp>
        <p:nvSpPr>
          <p:cNvPr id="26624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Tahoma" pitchFamily="34" charset="0"/>
              </a:rPr>
              <a:t>Name of product</a:t>
            </a:r>
          </a:p>
          <a:p>
            <a:r>
              <a:rPr lang="en-US" dirty="0">
                <a:solidFill>
                  <a:schemeClr val="bg1"/>
                </a:solidFill>
                <a:latin typeface="Tahoma" pitchFamily="34" charset="0"/>
              </a:rPr>
              <a:t>Your company name</a:t>
            </a:r>
          </a:p>
          <a:p>
            <a:r>
              <a:rPr lang="en-US" dirty="0">
                <a:solidFill>
                  <a:schemeClr val="bg1"/>
                </a:solidFill>
                <a:latin typeface="Tahoma" pitchFamily="34" charset="0"/>
              </a:rPr>
              <a:t>Names of the key employees (you)</a:t>
            </a:r>
          </a:p>
          <a:p>
            <a:r>
              <a:rPr lang="en-US" dirty="0">
                <a:solidFill>
                  <a:schemeClr val="bg1"/>
                </a:solidFill>
                <a:latin typeface="Tahoma" pitchFamily="34" charset="0"/>
              </a:rPr>
              <a:t>Date of presentation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874713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itchFamily="34" charset="0"/>
              </a:rPr>
              <a:t>Title Slide Comments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  <a:latin typeface="Tahoma" pitchFamily="34" charset="0"/>
              </a:rPr>
              <a:t>You should choose an interesting name for your product that will capture the customer’s memory</a:t>
            </a:r>
          </a:p>
          <a:p>
            <a:r>
              <a:rPr lang="en-US">
                <a:solidFill>
                  <a:schemeClr val="bg1"/>
                </a:solidFill>
                <a:latin typeface="Tahoma" pitchFamily="34" charset="0"/>
              </a:rPr>
              <a:t>Same thing for your company name</a:t>
            </a:r>
          </a:p>
          <a:p>
            <a:r>
              <a:rPr lang="en-US">
                <a:solidFill>
                  <a:schemeClr val="bg1"/>
                </a:solidFill>
                <a:latin typeface="Tahoma" pitchFamily="34" charset="0"/>
              </a:rPr>
              <a:t>If you make up a company logo, even better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220011"/>
      </a:dk1>
      <a:lt1>
        <a:srgbClr val="336699"/>
      </a:lt1>
      <a:dk2>
        <a:srgbClr val="000066"/>
      </a:dk2>
      <a:lt2>
        <a:srgbClr val="336699"/>
      </a:lt2>
      <a:accent1>
        <a:srgbClr val="003399"/>
      </a:accent1>
      <a:accent2>
        <a:srgbClr val="3366CC"/>
      </a:accent2>
      <a:accent3>
        <a:srgbClr val="AAAAB8"/>
      </a:accent3>
      <a:accent4>
        <a:srgbClr val="2A5682"/>
      </a:accent4>
      <a:accent5>
        <a:srgbClr val="AAADCA"/>
      </a:accent5>
      <a:accent6>
        <a:srgbClr val="2D5CB9"/>
      </a:accent6>
      <a:hlink>
        <a:srgbClr val="336699"/>
      </a:hlink>
      <a:folHlink>
        <a:srgbClr val="0033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220011"/>
        </a:dk1>
        <a:lt1>
          <a:srgbClr val="336699"/>
        </a:lt1>
        <a:dk2>
          <a:srgbClr val="000066"/>
        </a:dk2>
        <a:lt2>
          <a:srgbClr val="336699"/>
        </a:lt2>
        <a:accent1>
          <a:srgbClr val="003399"/>
        </a:accent1>
        <a:accent2>
          <a:srgbClr val="3366CC"/>
        </a:accent2>
        <a:accent3>
          <a:srgbClr val="AAAAB8"/>
        </a:accent3>
        <a:accent4>
          <a:srgbClr val="2A5682"/>
        </a:accent4>
        <a:accent5>
          <a:srgbClr val="AAADCA"/>
        </a:accent5>
        <a:accent6>
          <a:srgbClr val="2D5CB9"/>
        </a:accent6>
        <a:hlink>
          <a:srgbClr val="336699"/>
        </a:hlink>
        <a:folHlink>
          <a:srgbClr val="0033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482</TotalTime>
  <Words>578</Words>
  <Application>Microsoft Office PowerPoint</Application>
  <PresentationFormat>On-screen Show (4:3)</PresentationFormat>
  <Paragraphs>96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Default Design</vt:lpstr>
      <vt:lpstr>Final Presentation Format</vt:lpstr>
      <vt:lpstr>Background</vt:lpstr>
      <vt:lpstr>Some Advice</vt:lpstr>
      <vt:lpstr>Presentation</vt:lpstr>
      <vt:lpstr>Presentation (continued)</vt:lpstr>
      <vt:lpstr>Who will be in the audience?</vt:lpstr>
      <vt:lpstr>… and the guidelines</vt:lpstr>
      <vt:lpstr>Title Slide</vt:lpstr>
      <vt:lpstr>Title Slide Comments</vt:lpstr>
      <vt:lpstr>Typical Agenda</vt:lpstr>
      <vt:lpstr>Company Profile</vt:lpstr>
      <vt:lpstr>Company Profile Comments</vt:lpstr>
      <vt:lpstr>Product Description</vt:lpstr>
      <vt:lpstr>Product Description</vt:lpstr>
      <vt:lpstr>Cost Estimate</vt:lpstr>
      <vt:lpstr>Project Schedule</vt:lpstr>
      <vt:lpstr>Advantages</vt:lpstr>
      <vt:lpstr>Conclusion</vt:lpstr>
    </vt:vector>
  </TitlesOfParts>
  <Company>Hot Chilli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 Freshman Engineering</dc:title>
  <dc:creator>L.Mexhitaj</dc:creator>
  <cp:lastModifiedBy>EG</cp:lastModifiedBy>
  <cp:revision>86</cp:revision>
  <dcterms:created xsi:type="dcterms:W3CDTF">2002-02-21T04:34:32Z</dcterms:created>
  <dcterms:modified xsi:type="dcterms:W3CDTF">2015-01-13T19:00:32Z</dcterms:modified>
</cp:coreProperties>
</file>