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115" d="100"/>
          <a:sy n="115" d="100"/>
        </p:scale>
        <p:origin x="-7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Final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45134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Typical 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Company profile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Description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Cost estimate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Schedule of your prototype (the project)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Advantages of your product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When your company was founded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Related work that you’ve done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Satisfied customers you’ve had in the past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Credentials of key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Company Profile Comments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Yes, this is total fiction, but it should be credible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 can pretend that the key employees have graduated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Things not to say: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We’ve won 13 Nobel Prizes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put AT&amp;T out of business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We’re buying Exxon/Mobil next week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pitchFamily="34" charset="0"/>
              </a:rPr>
              <a:t>We invented the Space Shuttle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Can use “Background Information” in milestone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One slide describing design changes since the last milestone and why they were made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Explain how this resulted in a better product for the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Should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use “Cost Estimate” from milestone presentations, updated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Should be identified as the estimate for the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prototype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Explain all changes made form last milestone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Final labor cost</a:t>
            </a:r>
            <a:endParaRPr lang="en-US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Should use “Project Schedule” from milestone presentation,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Advantages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Why we should buy your product, and not the other guy’s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Examples: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(one of) the least expensive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the best value</a:t>
            </a:r>
          </a:p>
          <a:p>
            <a:pPr lvl="2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Translation: we’re not the least expensive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We’re the highest performance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make some fictional claims here, but nothing outrageous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last chance to sell the customer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Typical themes: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have the best product for you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are the best company to do the job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 know what your needs are, and are most suited to meet them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Our competition is incompetent! They look like a bunch of Freshman students! (You probably shouldn’t use this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We have a template for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These are guidelines for the final presentation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Remember: This is a sales presentation!</a:t>
            </a:r>
          </a:p>
          <a:p>
            <a:r>
              <a:rPr lang="en-US">
                <a:solidFill>
                  <a:srgbClr val="000066"/>
                </a:solidFill>
                <a:latin typeface="Tahoma" pitchFamily="34" charset="0"/>
              </a:rPr>
              <a:t>You’ll be including the material you prepared for the milestones as backup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Some Advice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Much more flexibility on the final presentation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Feel free to invent and add material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What follows are only guidelines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have to convince the audience why they should buy your product and not your competitor’s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Eight minute time budget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It’ll go quickly!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Early Submission teams will use the USB/CD submitted for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the presentation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Others will be told what to do by your faculty member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Either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on EG website or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your own laptop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(continued)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543800" cy="5334000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Business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attire (required)</a:t>
            </a:r>
            <a:endParaRPr lang="en-US" dirty="0">
              <a:solidFill>
                <a:srgbClr val="000066"/>
              </a:solidFill>
              <a:latin typeface="Tahoma" pitchFamily="34" charset="0"/>
            </a:endParaRP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Shirt, tie, jacket for men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Similar rules for women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Attire you’d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wear to a job interview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You can invite guests if you want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Parents, friends, consorts, etc.</a:t>
            </a:r>
          </a:p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Presentation room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might be different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than your usual classroom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EG staff will let you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Who will be in the audience?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518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Faculty member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Writing consultant*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Recitation and Lab TAs*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Classmates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Guests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</a:rPr>
              <a:t>NYU Polytechnic Faculty (President, Deans, etc.)*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</a:rPr>
              <a:t>*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Subject to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429000"/>
            <a:ext cx="6705600" cy="866775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… and the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 of product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Your company name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Names of the key employees (you)</a:t>
            </a:r>
          </a:p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Date of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Title Slide Comments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You should choose an interesting name for your product that will capture the customer’s memory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Same thing for your company name</a:t>
            </a:r>
          </a:p>
          <a:p>
            <a:r>
              <a:rPr lang="en-US">
                <a:solidFill>
                  <a:schemeClr val="bg1"/>
                </a:solidFill>
                <a:latin typeface="Tahoma" pitchFamily="34" charset="0"/>
              </a:rPr>
              <a:t>If you make up a company logo, even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578</Words>
  <Application>Microsoft Office PowerPoint</Application>
  <PresentationFormat>On-screen Show (4:3)</PresentationFormat>
  <Paragraphs>96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Final Presentation Format</vt:lpstr>
      <vt:lpstr>Background</vt:lpstr>
      <vt:lpstr>Some Advice</vt:lpstr>
      <vt:lpstr>Presentation</vt:lpstr>
      <vt:lpstr>Presentation (continued)</vt:lpstr>
      <vt:lpstr>Who will be in the audience?</vt:lpstr>
      <vt:lpstr>… and the guidelines</vt:lpstr>
      <vt:lpstr>Title Slide</vt:lpstr>
      <vt:lpstr>Title Slide Comments</vt:lpstr>
      <vt:lpstr>Typical Agenda</vt:lpstr>
      <vt:lpstr>Company Profile</vt:lpstr>
      <vt:lpstr>Company Profile Comments</vt:lpstr>
      <vt:lpstr>Product Description</vt:lpstr>
      <vt:lpstr>Product Description</vt:lpstr>
      <vt:lpstr>Cost Estimate</vt:lpstr>
      <vt:lpstr>Project Schedule</vt:lpstr>
      <vt:lpstr>Advantages</vt:lpstr>
      <vt:lpstr>Conclusion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EG</cp:lastModifiedBy>
  <cp:revision>86</cp:revision>
  <dcterms:created xsi:type="dcterms:W3CDTF">2002-02-21T04:34:32Z</dcterms:created>
  <dcterms:modified xsi:type="dcterms:W3CDTF">2015-01-13T19:00:32Z</dcterms:modified>
</cp:coreProperties>
</file>