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4" r:id="rId8"/>
    <p:sldId id="273" r:id="rId9"/>
    <p:sldId id="270" r:id="rId10"/>
    <p:sldId id="269" r:id="rId11"/>
    <p:sldId id="268" r:id="rId12"/>
    <p:sldId id="267" r:id="rId13"/>
    <p:sldId id="275" r:id="rId14"/>
    <p:sldId id="278" r:id="rId15"/>
    <p:sldId id="266" r:id="rId16"/>
    <p:sldId id="265" r:id="rId17"/>
    <p:sldId id="264" r:id="rId18"/>
    <p:sldId id="263" r:id="rId19"/>
    <p:sldId id="277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Presentation Format</a:t>
            </a:r>
            <a:endParaRPr lang="en-US" b="1" dirty="0"/>
          </a:p>
        </p:txBody>
      </p:sp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When your company was founded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Related work that you’ve done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Satisfied customers you’ve had in the past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Credentials of key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Profile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Yes, this is total fiction, but it should be credible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You can pretend that the key employees have graduated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Things not to say: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We’ve won 13 Nobel Prizes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put AT&amp;T out of business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We’re buying </a:t>
            </a:r>
            <a:r>
              <a:rPr lang="en-US" dirty="0" err="1" smtClean="0"/>
              <a:t>SpaceX</a:t>
            </a:r>
            <a:r>
              <a:rPr lang="en-US" dirty="0" smtClean="0"/>
              <a:t> next week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invented the lightbulb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Quick description of what the given mission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use “Background Information” from Milestone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12471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slide describing design changes made since the last Milestone and why they were made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how this resulted in a better product for the customer</a:t>
            </a:r>
          </a:p>
        </p:txBody>
      </p:sp>
    </p:spTree>
    <p:extLst>
      <p:ext uri="{BB962C8B-B14F-4D97-AF65-F5344CB8AC3E}">
        <p14:creationId xmlns:p14="http://schemas.microsoft.com/office/powerpoint/2010/main" val="425632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249381" y="895925"/>
            <a:ext cx="12192000" cy="5339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Video of product demonstration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be edited for brevity or advertising purposes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Optionally, include audio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Otherwise, presenters should explain the content of the video while it is playing (don’t let audience sit in silence)</a:t>
            </a:r>
          </a:p>
        </p:txBody>
      </p:sp>
    </p:spTree>
    <p:extLst>
      <p:ext uri="{BB962C8B-B14F-4D97-AF65-F5344CB8AC3E}">
        <p14:creationId xmlns:p14="http://schemas.microsoft.com/office/powerpoint/2010/main" val="3808197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Should use “Cost Estimate” from Milestone presentations, updated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be identified as the estimate for the prototype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all changes made from last Milestone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final labor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Should be a “copy picture” from Microsoft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use “Project Schedule” from Milestone presentation,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7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we should buy your product, and not </a:t>
            </a:r>
            <a:r>
              <a:rPr lang="en-US" dirty="0"/>
              <a:t>a</a:t>
            </a:r>
            <a:r>
              <a:rPr lang="en-US" dirty="0" smtClean="0"/>
              <a:t> competitor’s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600" dirty="0" smtClean="0"/>
              <a:t>We’re (one of) the least expensive</a:t>
            </a:r>
          </a:p>
          <a:p>
            <a:pPr lvl="1"/>
            <a:r>
              <a:rPr lang="en-US" sz="3600" dirty="0" smtClean="0"/>
              <a:t>We’re the best value </a:t>
            </a:r>
            <a:br>
              <a:rPr lang="en-US" sz="3600" dirty="0" smtClean="0"/>
            </a:br>
            <a:r>
              <a:rPr lang="en-US" sz="3600" dirty="0" smtClean="0"/>
              <a:t>	Translation: we’re not the least expensive</a:t>
            </a:r>
          </a:p>
          <a:p>
            <a:pPr lvl="1"/>
            <a:r>
              <a:rPr lang="en-US" sz="3600" dirty="0" smtClean="0"/>
              <a:t>We’re the highest performance</a:t>
            </a:r>
          </a:p>
          <a:p>
            <a:r>
              <a:rPr lang="en-US" dirty="0" smtClean="0"/>
              <a:t>You can make some fictional claims here, but nothing outrageous</a:t>
            </a:r>
          </a:p>
        </p:txBody>
      </p:sp>
    </p:spTree>
    <p:extLst>
      <p:ext uri="{BB962C8B-B14F-4D97-AF65-F5344CB8AC3E}">
        <p14:creationId xmlns:p14="http://schemas.microsoft.com/office/powerpoint/2010/main" val="943073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last chance to sell the customer</a:t>
            </a:r>
          </a:p>
          <a:p>
            <a:r>
              <a:rPr lang="en-US" dirty="0" smtClean="0"/>
              <a:t>Typical themes:</a:t>
            </a:r>
          </a:p>
          <a:p>
            <a:pPr lvl="1"/>
            <a:r>
              <a:rPr lang="en-US" sz="3600" dirty="0" smtClean="0"/>
              <a:t>We have the best product for you</a:t>
            </a:r>
          </a:p>
          <a:p>
            <a:pPr lvl="1"/>
            <a:r>
              <a:rPr lang="en-US" sz="3600" dirty="0" smtClean="0"/>
              <a:t>We are the best company to do the job</a:t>
            </a:r>
          </a:p>
          <a:p>
            <a:pPr lvl="1"/>
            <a:r>
              <a:rPr lang="en-US" sz="3600" dirty="0" smtClean="0"/>
              <a:t>We know what your needs are and are most suited to meet them</a:t>
            </a:r>
          </a:p>
          <a:p>
            <a:pPr lvl="1"/>
            <a:r>
              <a:rPr lang="en-US" sz="3600" dirty="0" smtClean="0"/>
              <a:t>Our competition is incompetent! They look like a bunch of freshman students!</a:t>
            </a:r>
            <a:br>
              <a:rPr lang="en-US" sz="3600" dirty="0" smtClean="0"/>
            </a:br>
            <a:r>
              <a:rPr lang="en-US" sz="3600" dirty="0" smtClean="0"/>
              <a:t>(You probably shouldn’t use this one)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094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Repeat Title/Questions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Clean exit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Refresh audience on names of the presenters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Call for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3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This a template for the SLDP final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Remember: </a:t>
            </a:r>
            <a:r>
              <a:rPr lang="en-US" b="1" dirty="0" smtClean="0"/>
              <a:t>this is a sales presentation!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You’ll be including the material you prepared for the Milestones as part of this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final presentation is much more flexible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Feel free to invent and add material, with discretion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goal is to convince the audience to buy your product, not your competitor’s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following slides are the guidelines for your final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Five minute time budget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It’ll go quickly!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of presentation will be done on the EG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1"/>
            <a:ext cx="12192000" cy="41914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Business attire required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Attire you’d wear to a job interview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can invite guests if you want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Parents, friends, spouse, etc.</a:t>
            </a:r>
          </a:p>
        </p:txBody>
      </p:sp>
    </p:spTree>
    <p:extLst>
      <p:ext uri="{BB962C8B-B14F-4D97-AF65-F5344CB8AC3E}">
        <p14:creationId xmlns:p14="http://schemas.microsoft.com/office/powerpoint/2010/main" val="393793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will be in the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Faculty member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Writing consultant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Recitation and Lab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Classmates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Guests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NYU Faculty (subject to availability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556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Company Profile</a:t>
            </a:r>
          </a:p>
          <a:p>
            <a:r>
              <a:rPr lang="en-US" dirty="0" smtClean="0"/>
              <a:t>Product Description</a:t>
            </a:r>
          </a:p>
          <a:p>
            <a:r>
              <a:rPr lang="en-US" dirty="0" smtClean="0"/>
              <a:t>Cost Estimate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Repeat Title/Questions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7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Name of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Names of the key employees (you)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Date of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Logo 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2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Company profile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Description of your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estimate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Schedule of your prototype (the project)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Advantages of your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9860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 (1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(1)</Template>
  <TotalTime>260</TotalTime>
  <Words>524</Words>
  <Application>Microsoft Office PowerPoint</Application>
  <PresentationFormat>Widescreen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MS PGothic</vt:lpstr>
      <vt:lpstr>Arial</vt:lpstr>
      <vt:lpstr>Master ppt (1)</vt:lpstr>
      <vt:lpstr>Final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 Format</dc:title>
  <dc:creator>Eve</dc:creator>
  <cp:lastModifiedBy>EG</cp:lastModifiedBy>
  <cp:revision>24</cp:revision>
  <dcterms:created xsi:type="dcterms:W3CDTF">2016-04-05T21:52:45Z</dcterms:created>
  <dcterms:modified xsi:type="dcterms:W3CDTF">2018-07-08T02:02:44Z</dcterms:modified>
</cp:coreProperties>
</file>