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88" r:id="rId12"/>
    <p:sldId id="269" r:id="rId13"/>
    <p:sldId id="289" r:id="rId14"/>
    <p:sldId id="279" r:id="rId15"/>
    <p:sldId id="280" r:id="rId16"/>
    <p:sldId id="281" r:id="rId17"/>
    <p:sldId id="283" r:id="rId18"/>
    <p:sldId id="290" r:id="rId19"/>
    <p:sldId id="284" r:id="rId20"/>
  </p:sldIdLst>
  <p:sldSz cx="12192000" cy="6858000"/>
  <p:notesSz cx="6858000" cy="9144000"/>
  <p:embeddedFontLs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Proxima Nova Lt" panose="02000506030000020004" pitchFamily="50" charset="0"/>
      <p:regular r:id="rId29"/>
    </p:embeddedFont>
    <p:embeddedFont>
      <p:font typeface="MS PGothic" panose="020B0600070205080204" pitchFamily="34" charset="-128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Gotham Medium" panose="02000604030000020004" pitchFamily="50" charset="0"/>
      <p:regular r:id="rId33"/>
    </p:embeddedFont>
    <p:embeddedFont>
      <p:font typeface="Proxima Nova Rg" panose="020005060300000200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51DF5CB-7BA6-4858-AE1E-5F31154C1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:a16="http://schemas.microsoft.com/office/drawing/2014/main" xmlns="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xmlns="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994156"/>
            <a:ext cx="10709139" cy="3917892"/>
          </a:xfrm>
        </p:spPr>
        <p:txBody>
          <a:bodyPr numCol="2" anchor="ctr">
            <a:normAutofit/>
          </a:bodyPr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Sunforce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endParaRPr lang="en-US" altLang="en-US" dirty="0">
              <a:latin typeface="Proxima Nova Rg" panose="02000506030000020004" pitchFamily="2" charset="0"/>
            </a:endParaRP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Virtual VEX Kit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460" y="3664984"/>
            <a:ext cx="2143915" cy="237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38E4260-4721-4A68-AFBC-E6067D27B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900590"/>
            <a:ext cx="10504020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Proxima Nova Lt" panose="02000506030000020004" pitchFamily="50" charset="0"/>
              </a:rPr>
              <a:t>Remote students will complete some of Part 1 and 2 on </a:t>
            </a:r>
            <a:r>
              <a:rPr lang="en-US" dirty="0" err="1">
                <a:solidFill>
                  <a:srgbClr val="FF0000"/>
                </a:solidFill>
                <a:latin typeface="Proxima Nova Lt" panose="02000506030000020004" pitchFamily="50" charset="0"/>
              </a:rPr>
              <a:t>T</a:t>
            </a:r>
            <a:r>
              <a:rPr lang="en-US" dirty="0" err="1" smtClean="0">
                <a:solidFill>
                  <a:srgbClr val="FF0000"/>
                </a:solidFill>
                <a:latin typeface="Proxima Nova Lt" panose="02000506030000020004" pitchFamily="50" charset="0"/>
              </a:rPr>
              <a:t>inkerCAD</a:t>
            </a:r>
            <a:endParaRPr lang="en-US" altLang="en-US" b="1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power storage device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 (In-Person &amp; Remote)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2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using music voltmeter/multimeter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</a:t>
            </a:r>
            <a:r>
              <a:rPr lang="en-US" altLang="en-US" sz="2400" dirty="0">
                <a:solidFill>
                  <a:srgbClr val="57068C"/>
                </a:solidFill>
                <a:latin typeface="Proxima Nova Rg" panose="02000506030000020004" pitchFamily="2" charset="0"/>
              </a:rPr>
              <a:t>(In-Person)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</a:t>
            </a:r>
            <a:r>
              <a:rPr lang="en-US" altLang="en-US" sz="2400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(In-Person)</a:t>
            </a:r>
            <a:endParaRPr lang="en-US" altLang="en-US" sz="2400" dirty="0">
              <a:solidFill>
                <a:srgbClr val="57068C"/>
              </a:solidFill>
              <a:latin typeface="Proxima Nova Rg" panose="02000506030000020004" pitchFamily="2" charset="0"/>
            </a:endParaRP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Lemon battery </a:t>
            </a:r>
            <a:r>
              <a:rPr lang="en-US" altLang="en-US" sz="2400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(Remote)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Potato battery </a:t>
            </a:r>
            <a:r>
              <a:rPr lang="en-US" altLang="en-US" sz="2400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(Remote)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Data Analysis</a:t>
            </a:r>
            <a:r>
              <a:rPr lang="en-US" altLang="en-US" sz="2400" dirty="0" smtClean="0">
                <a:latin typeface="Proxima Nova Rg" panose="02000506030000020004" pitchFamily="2" charset="0"/>
              </a:rPr>
              <a:t> </a:t>
            </a:r>
            <a:r>
              <a:rPr lang="en-US" altLang="en-US" sz="2400" dirty="0">
                <a:solidFill>
                  <a:srgbClr val="57068C"/>
                </a:solidFill>
                <a:latin typeface="Proxima Nova Rg" panose="02000506030000020004" pitchFamily="2" charset="0"/>
              </a:rPr>
              <a:t>(Hybrid)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AF31D5A1-B1D5-4B1C-B144-F7D72990A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3591591"/>
            <a:ext cx="3657600" cy="90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12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656356" y="1923350"/>
            <a:ext cx="5439644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3</a:t>
            </a:r>
            <a:r>
              <a:rPr lang="en-US" altLang="en-US" dirty="0" smtClean="0">
                <a:latin typeface="Proxima Nova Lt" panose="02000506030000020004" pitchFamily="50" charset="0"/>
              </a:rPr>
              <a:t>:</a:t>
            </a:r>
            <a:br>
              <a:rPr lang="en-US" altLang="en-US" dirty="0" smtClean="0">
                <a:latin typeface="Proxima Nova Lt" panose="02000506030000020004" pitchFamily="50" charset="0"/>
              </a:rPr>
            </a:br>
            <a:r>
              <a:rPr lang="en-US" altLang="en-US" dirty="0" smtClean="0">
                <a:latin typeface="Proxima Nova Rg" panose="02000506030000020004" pitchFamily="2" charset="0"/>
              </a:rPr>
              <a:t>Design a sustainable </a:t>
            </a:r>
            <a:r>
              <a:rPr lang="en-US" altLang="en-US" dirty="0">
                <a:latin typeface="Proxima Nova Rg" panose="02000506030000020004" pitchFamily="2" charset="0"/>
              </a:rPr>
              <a:t>energy vehicle using the power source of choice in Fusion 360 (Hybrid</a:t>
            </a:r>
            <a:r>
              <a:rPr lang="en-US" altLang="en-US" dirty="0" smtClean="0">
                <a:latin typeface="Proxima Nova Rg" panose="02000506030000020004" pitchFamily="2" charset="0"/>
              </a:rPr>
              <a:t>)</a:t>
            </a:r>
            <a:endParaRPr lang="en-US" altLang="en-US" dirty="0">
              <a:latin typeface="Proxima Nova Rg" panose="02000506030000020004" pitchFamily="2" charset="0"/>
            </a:endParaRPr>
          </a:p>
          <a:p>
            <a:pPr marL="800100" lvl="1" indent="-342900" algn="l">
              <a:spcBef>
                <a:spcPts val="576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Proxima Nova Rg" panose="02000506030000020004" pitchFamily="2" charset="0"/>
              </a:rPr>
              <a:t>Extra </a:t>
            </a:r>
            <a:r>
              <a:rPr lang="en-US" altLang="en-US" sz="2200" b="1" dirty="0" smtClean="0">
                <a:solidFill>
                  <a:srgbClr val="FF0000"/>
                </a:solidFill>
                <a:latin typeface="Proxima Nova Rg" panose="02000506030000020004" pitchFamily="2" charset="0"/>
              </a:rPr>
              <a:t>Credit</a:t>
            </a:r>
            <a:r>
              <a:rPr lang="en-US" altLang="en-US" sz="2200" b="1" dirty="0" smtClean="0">
                <a:latin typeface="Proxima Nova Rg" panose="02000506030000020004" pitchFamily="2" charset="0"/>
              </a:rPr>
              <a:t/>
            </a:r>
            <a:br>
              <a:rPr lang="en-US" altLang="en-US" sz="2200" b="1" dirty="0" smtClean="0">
                <a:latin typeface="Proxima Nova Rg" panose="02000506030000020004" pitchFamily="2" charset="0"/>
              </a:rPr>
            </a:br>
            <a:r>
              <a:rPr lang="en-US" altLang="en-US" sz="2200" dirty="0" smtClean="0">
                <a:latin typeface="Proxima Nova Rg" panose="02000506030000020004" pitchFamily="2" charset="0"/>
              </a:rPr>
              <a:t>Use </a:t>
            </a:r>
            <a:r>
              <a:rPr lang="en-US" altLang="en-US" sz="2200" dirty="0">
                <a:latin typeface="Proxima Nova Rg" panose="02000506030000020004" pitchFamily="2" charset="0"/>
              </a:rPr>
              <a:t>Sweep to create wires that connects the capacitors to the motors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AF31D5A1-B1D5-4B1C-B144-F7D72990A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3076" name="Picture 4" descr="WHAT ARE THE VALUES FOR ALL OF THE VEX SENSORS?">
            <a:extLst>
              <a:ext uri="{FF2B5EF4-FFF2-40B4-BE49-F238E27FC236}">
                <a16:creationId xmlns:a16="http://schemas.microsoft.com/office/drawing/2014/main" xmlns="" id="{2D328971-05FE-4858-8E78-38A1B16A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07" y="2594820"/>
            <a:ext cx="3755683" cy="25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5F61348-4A73-4F35-97C8-6C6EED21FF9A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Simple VEX Robot courtesy of Chris and Jim CIM</a:t>
            </a:r>
          </a:p>
        </p:txBody>
      </p:sp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PROCEDURE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93465"/>
            <a:ext cx="11063786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Vehicle Design Rules: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The </a:t>
            </a:r>
            <a:r>
              <a:rPr lang="en-US" altLang="en-US" dirty="0">
                <a:latin typeface="Proxima Nova Rg" panose="02000506030000020004" pitchFamily="2" charset="0"/>
              </a:rPr>
              <a:t>sustainable energy vehicle must carry the capacitors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Two motors are allowed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Modify the design to have a location to store the power storage </a:t>
            </a:r>
            <a:r>
              <a:rPr lang="en-US" altLang="en-US" dirty="0" smtClean="0">
                <a:latin typeface="Proxima Nova Rg" panose="02000506030000020004" pitchFamily="2" charset="0"/>
              </a:rPr>
              <a:t>device</a:t>
            </a:r>
            <a:endParaRPr lang="en-US" altLang="en-US" dirty="0">
              <a:latin typeface="Proxima Nova Rg" panose="02000506030000020004" pitchFamily="2" charset="0"/>
            </a:endParaRP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The motors must be connected to a minimum of two wheels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39F110E-215C-4B9C-8224-AF5A5CE1A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Optional extra credit </a:t>
            </a: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 and explanation of vehicle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pictures and screenshots of all circuits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7DF1FBF-CEF2-4828-A7AE-F6212DC8E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Take screenshots </a:t>
            </a:r>
            <a:r>
              <a:rPr lang="en-US" altLang="en-US" dirty="0">
                <a:latin typeface="Proxima Nova Rg" panose="02000506030000020004" pitchFamily="2" charset="0"/>
              </a:rPr>
              <a:t>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Clean up workstations 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Return all unused materials to the TA</a:t>
            </a:r>
            <a:endParaRPr lang="en-US" dirty="0">
              <a:latin typeface="Proxima Nova Rg" panose="02000506030000020004" pitchFamily="2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705611" y="2011453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charset="0"/>
              </a:rPr>
              <a:t>Required Pre-Lab Activity for Lab 6</a:t>
            </a:r>
            <a:r>
              <a:rPr lang="en-US" dirty="0" smtClean="0">
                <a:latin typeface="Proxima Nova Lt" panose="02000506030000020004" charset="0"/>
              </a:rPr>
              <a:t>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Complete the online NYU Tandon MakerSpace Safety Orientation training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Requires watching three videos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Covid-19 </a:t>
            </a:r>
            <a:r>
              <a:rPr lang="en-US" dirty="0">
                <a:latin typeface="Proxima Nova Rg" panose="02000506030000020004" charset="0"/>
              </a:rPr>
              <a:t>Policies and </a:t>
            </a:r>
            <a:r>
              <a:rPr lang="en-US" dirty="0" smtClean="0">
                <a:latin typeface="Proxima Nova Rg" panose="02000506030000020004" charset="0"/>
              </a:rPr>
              <a:t>Updates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Safety Orientation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Ultimaker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Refer to the Lab 6A manual page for more information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Proxima Nova Lt" panose="0200050603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900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65F5777-3E09-4ECD-970A-CC927A146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xmlns="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FE4C9B7-9288-4AAF-9272-117115D4C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to enter in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6B6E463-F84E-4160-931E-9B611F9BC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8918A13-8F38-44A8-B4D6-47CB3DEE8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471CE3F-5360-42D8-90ED-64F2F64C7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EDA168D-BC24-4758-B8CE-F50FEA4B4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:a16="http://schemas.microsoft.com/office/drawing/2014/main" xmlns="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:a16="http://schemas.microsoft.com/office/drawing/2014/main" xmlns="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xmlns="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xmlns="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xmlns="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155C359-A118-4162-9142-3ADA368FE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xmlns="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xmlns="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CA8C9EC-39F7-4BA7-96A3-773A4A456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xmlns="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 rotWithShape="0"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xmlns="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 rotWithShape="0">
                <a:blip r:embed="rId6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29A33A5-89D1-4A3D-B7A7-933DDF9EF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601</Words>
  <Application>Microsoft Office PowerPoint</Application>
  <PresentationFormat>Widescreen</PresentationFormat>
  <Paragraphs>140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Tahoma</vt:lpstr>
      <vt:lpstr>Calibri</vt:lpstr>
      <vt:lpstr>Cambria Math</vt:lpstr>
      <vt:lpstr>Proxima Nova Lt</vt:lpstr>
      <vt:lpstr>MS PGothic</vt:lpstr>
      <vt:lpstr>Calibri Light</vt:lpstr>
      <vt:lpstr>Gotham Medium</vt:lpstr>
      <vt:lpstr>Arial</vt:lpstr>
      <vt:lpstr>Proxima Nova Rg</vt:lpstr>
      <vt:lpstr>Office Theme</vt:lpstr>
      <vt:lpstr>Bitmap Image</vt:lpstr>
      <vt:lpstr>SUSTAINABLE ENERGY VEHICLE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PROCEDURE</vt:lpstr>
      <vt:lpstr>PROCEDURE</vt:lpstr>
      <vt:lpstr>ASSIGNMENT</vt:lpstr>
      <vt:lpstr>CLOSING</vt:lpstr>
      <vt:lpstr>CLOSING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Admin</cp:lastModifiedBy>
  <cp:revision>76</cp:revision>
  <dcterms:created xsi:type="dcterms:W3CDTF">2019-06-25T23:10:16Z</dcterms:created>
  <dcterms:modified xsi:type="dcterms:W3CDTF">2020-10-03T16:25:21Z</dcterms:modified>
</cp:coreProperties>
</file>