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5"/>
  </p:notesMasterIdLst>
  <p:sldIdLst>
    <p:sldId id="257" r:id="rId2"/>
    <p:sldId id="289" r:id="rId3"/>
    <p:sldId id="290" r:id="rId4"/>
    <p:sldId id="291" r:id="rId5"/>
    <p:sldId id="292" r:id="rId6"/>
    <p:sldId id="293" r:id="rId7"/>
    <p:sldId id="300" r:id="rId8"/>
    <p:sldId id="294" r:id="rId9"/>
    <p:sldId id="295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123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Mousetrap Car Competition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Rules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Start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Pushing not allowed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Vehicle must not be touched once started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Linear distance traveled will be measured by TA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For collisions (wall, person) distance will be measured from start to point of impact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Credit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+10 points extra for greatest linear distance in section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Bonuses for other places as shown in the grading policy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Report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Individual lab report required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Discuss advantages and disadvantages of your design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Closing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Have photo taken of your design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Required for extra credit!</a:t>
            </a:r>
          </a:p>
          <a:p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Disassemble vehicle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Return complete Lego kit &amp; mousetrap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Remove all tape from parts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Overview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What is a mousetrap car?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How it works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competition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Design specifications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Rules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Scoring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Extra credit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Objective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Design and construct a mousetrap car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Competition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Which design travels furthest?</a:t>
            </a:r>
          </a:p>
        </p:txBody>
      </p:sp>
      <p:pic>
        <p:nvPicPr>
          <p:cNvPr id="10246" name="Picture 6" descr="http://farm4.static.flickr.com/3340/3414254461_a4a02c4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8858" y="3530195"/>
            <a:ext cx="4208442" cy="2794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What is a mousetrap car?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vehicle powered only by a standard mousetrap 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2057400" y="3124200"/>
            <a:ext cx="5200650" cy="26672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How does it work?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6091238" cy="43498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05000" y="34290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en-US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124200"/>
            <a:ext cx="1600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1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String wrapped</a:t>
            </a:r>
            <a:r>
              <a:rPr kumimoji="1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tabLst/>
              <a:defRPr/>
            </a:pPr>
            <a:r>
              <a:rPr kumimoji="1" lang="en-US" sz="1600" kern="0" dirty="0" smtClean="0">
                <a:solidFill>
                  <a:srgbClr val="000066"/>
                </a:solidFill>
                <a:latin typeface="Tahoma" pitchFamily="34" charset="0"/>
              </a:rPr>
              <a:t>a</a:t>
            </a:r>
            <a:r>
              <a:rPr kumimoji="1" lang="en-US" sz="1600" kern="0" baseline="0" dirty="0" smtClean="0">
                <a:solidFill>
                  <a:srgbClr val="000066"/>
                </a:solidFill>
                <a:latin typeface="Tahoma" pitchFamily="34" charset="0"/>
              </a:rPr>
              <a:t>round</a:t>
            </a:r>
            <a:r>
              <a:rPr kumimoji="1" lang="en-US" sz="1600" kern="0" dirty="0" smtClean="0">
                <a:solidFill>
                  <a:srgbClr val="000066"/>
                </a:solidFill>
                <a:latin typeface="Tahoma" pitchFamily="34" charset="0"/>
              </a:rPr>
              <a:t> axle</a:t>
            </a:r>
            <a:endParaRPr kumimoji="1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62000" y="58674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kumimoji="1" lang="en-US" sz="2400" kern="0" dirty="0" smtClean="0">
                <a:solidFill>
                  <a:srgbClr val="000066"/>
                </a:solidFill>
                <a:latin typeface="Tahoma" pitchFamily="34" charset="0"/>
                <a:ea typeface="+mj-ea"/>
                <a:cs typeface="+mj-cs"/>
              </a:rPr>
              <a:t>Lever arm pulls string; string rotates drive-axle; </a:t>
            </a:r>
          </a:p>
          <a:p>
            <a:pPr lvl="0" eaLnBrk="0" hangingPunct="0"/>
            <a:r>
              <a:rPr kumimoji="1" lang="en-US" sz="2400" kern="0" dirty="0" smtClean="0">
                <a:solidFill>
                  <a:srgbClr val="000066"/>
                </a:solidFill>
                <a:latin typeface="Tahoma" pitchFamily="34" charset="0"/>
                <a:ea typeface="+mj-ea"/>
                <a:cs typeface="+mj-cs"/>
              </a:rPr>
              <a:t>drive-axle moves wheels to create forward motion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Materials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Robolab kit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Mousetrap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Kevlar string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Tape</a:t>
            </a:r>
          </a:p>
        </p:txBody>
      </p:sp>
      <p:pic>
        <p:nvPicPr>
          <p:cNvPr id="8196" name="Picture 4" descr="http://media.ebaumsworld.com/picture/Hells_Angel/300-mo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733800"/>
            <a:ext cx="3429000" cy="2468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5105400" y="6019800"/>
            <a:ext cx="99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  <a:latin typeface="Raavi" pitchFamily="2" charset="0"/>
                <a:cs typeface="Raavi" pitchFamily="2" charset="0"/>
              </a:rPr>
              <a:t>Ebaumsworld</a:t>
            </a:r>
            <a:endParaRPr lang="en-US" sz="800" dirty="0">
              <a:solidFill>
                <a:schemeClr val="bg1"/>
              </a:solidFill>
              <a:latin typeface="Raavi" pitchFamily="2" charset="0"/>
              <a:cs typeface="Raavi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Procedure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Brainstorm designs using Lego parts</a:t>
            </a:r>
          </a:p>
          <a:p>
            <a:pPr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Sketch design</a:t>
            </a:r>
          </a:p>
          <a:p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Construct </a:t>
            </a:r>
          </a:p>
          <a:p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Design Specifications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Sketch must be drawn and initialed by TA before construction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Minimum of 1 wheel</a:t>
            </a:r>
          </a:p>
          <a:p>
            <a:pPr lvl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Projectile designs not permitted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Mousetrap may be attached with tape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Mousetrap is only source of power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Mousetrap may not be physically altered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800100" y="228600"/>
            <a:ext cx="7543800" cy="874713"/>
          </a:xfrm>
        </p:spPr>
        <p:txBody>
          <a:bodyPr/>
          <a:lstStyle/>
          <a:p>
            <a:r>
              <a:rPr lang="en-US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Competition</a:t>
            </a:r>
            <a:endParaRPr lang="en-US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1524000"/>
            <a:ext cx="7543800" cy="4953000"/>
          </a:xfrm>
        </p:spPr>
        <p:txBody>
          <a:bodyPr/>
          <a:lstStyle/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Load and position vehicle at starting line 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Release mousetrap vehicle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Each team will have up to 3 trials (time permitting)</a:t>
            </a:r>
          </a:p>
          <a:p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Modifications between trials permitted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253</Words>
  <Application>Microsoft Office PowerPoint</Application>
  <PresentationFormat>On-screen Show (4:3)</PresentationFormat>
  <Paragraphs>65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Mousetrap Car Competition</vt:lpstr>
      <vt:lpstr>Overview</vt:lpstr>
      <vt:lpstr>Objective</vt:lpstr>
      <vt:lpstr>What is a mousetrap car?</vt:lpstr>
      <vt:lpstr>How does it work?</vt:lpstr>
      <vt:lpstr>Materials</vt:lpstr>
      <vt:lpstr>Procedure</vt:lpstr>
      <vt:lpstr>Design Specifications</vt:lpstr>
      <vt:lpstr>Competition</vt:lpstr>
      <vt:lpstr>Rules</vt:lpstr>
      <vt:lpstr>Credit</vt:lpstr>
      <vt:lpstr>Report</vt:lpstr>
      <vt:lpstr>Closing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79</cp:revision>
  <dcterms:created xsi:type="dcterms:W3CDTF">2002-02-21T04:34:32Z</dcterms:created>
  <dcterms:modified xsi:type="dcterms:W3CDTF">2009-09-06T06:54:47Z</dcterms:modified>
</cp:coreProperties>
</file>