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5"/>
  </p:notesMasterIdLst>
  <p:sldIdLst>
    <p:sldId id="257" r:id="rId2"/>
    <p:sldId id="289" r:id="rId3"/>
    <p:sldId id="290" r:id="rId4"/>
    <p:sldId id="291" r:id="rId5"/>
    <p:sldId id="292" r:id="rId6"/>
    <p:sldId id="293" r:id="rId7"/>
    <p:sldId id="300" r:id="rId8"/>
    <p:sldId id="294" r:id="rId9"/>
    <p:sldId id="295" r:id="rId10"/>
    <p:sldId id="296" r:id="rId11"/>
    <p:sldId id="297" r:id="rId12"/>
    <p:sldId id="298" r:id="rId13"/>
    <p:sldId id="299" r:id="rId14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FF"/>
    <a:srgbClr val="000066"/>
    <a:srgbClr val="000000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818" autoAdjust="0"/>
    <p:restoredTop sz="95388" autoAdjust="0"/>
  </p:normalViewPr>
  <p:slideViewPr>
    <p:cSldViewPr>
      <p:cViewPr>
        <p:scale>
          <a:sx n="100" d="100"/>
          <a:sy n="100" d="100"/>
        </p:scale>
        <p:origin x="-1230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  <p:pic>
        <p:nvPicPr>
          <p:cNvPr id="4" name="Picture 3" descr="NYU-Poly_RGB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1"/>
            <a:ext cx="7772400" cy="12192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Mousetrap Car Competition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5438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Rules</a:t>
            </a:r>
            <a:endParaRPr lang="en-US" sz="40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524000"/>
            <a:ext cx="7543800" cy="4953000"/>
          </a:xfrm>
        </p:spPr>
        <p:txBody>
          <a:bodyPr/>
          <a:lstStyle/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Start</a:t>
            </a:r>
          </a:p>
          <a:p>
            <a:pPr lvl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Pushing not allowed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Vehicle must not be touched once started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Linear distance traveled will be measured by TA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For collisions (wall, person) distance will be measured from start to point of impact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5438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Credit</a:t>
            </a:r>
            <a:endParaRPr lang="en-US" sz="40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524000"/>
            <a:ext cx="7543800" cy="4953000"/>
          </a:xfrm>
        </p:spPr>
        <p:txBody>
          <a:bodyPr/>
          <a:lstStyle/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+10 points extra for greatest linear distance in section</a:t>
            </a:r>
          </a:p>
          <a:p>
            <a:pPr lvl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Bonuses for other places as shown in the grading policy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5438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Report</a:t>
            </a:r>
            <a:endParaRPr lang="en-US" sz="40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524000"/>
            <a:ext cx="7543800" cy="4953000"/>
          </a:xfrm>
        </p:spPr>
        <p:txBody>
          <a:bodyPr/>
          <a:lstStyle/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Individual lab report required</a:t>
            </a:r>
          </a:p>
          <a:p>
            <a:pPr lvl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Discuss advantages and disadvantages of your design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5438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Closing</a:t>
            </a:r>
            <a:endParaRPr lang="en-US" sz="40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524000"/>
            <a:ext cx="7543800" cy="4953000"/>
          </a:xfrm>
        </p:spPr>
        <p:txBody>
          <a:bodyPr/>
          <a:lstStyle/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Have photo taken of your design</a:t>
            </a:r>
          </a:p>
          <a:p>
            <a:pPr lvl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Required for extra credit!</a:t>
            </a:r>
          </a:p>
          <a:p>
            <a:endParaRPr lang="en-US" dirty="0" smtClean="0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Disassemble vehicle</a:t>
            </a:r>
          </a:p>
          <a:p>
            <a:pPr lvl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Return complete Lego kit &amp; mousetrap</a:t>
            </a:r>
          </a:p>
          <a:p>
            <a:pPr lvl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Remove all tape from parts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543800" cy="874713"/>
          </a:xfrm>
        </p:spPr>
        <p:txBody>
          <a:bodyPr/>
          <a:lstStyle/>
          <a:p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Overview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524000"/>
            <a:ext cx="7543800" cy="4953000"/>
          </a:xfrm>
        </p:spPr>
        <p:txBody>
          <a:bodyPr/>
          <a:lstStyle/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What is a mousetrap car?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How it works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The competition</a:t>
            </a:r>
          </a:p>
          <a:p>
            <a:pPr lvl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Design specifications</a:t>
            </a:r>
          </a:p>
          <a:p>
            <a:pPr lvl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Rules</a:t>
            </a:r>
          </a:p>
          <a:p>
            <a:pPr lvl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Scoring</a:t>
            </a:r>
          </a:p>
          <a:p>
            <a:pPr lvl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Extra credit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5438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Objective</a:t>
            </a:r>
            <a:endParaRPr lang="en-US" sz="40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524000"/>
            <a:ext cx="7543800" cy="4953000"/>
          </a:xfrm>
        </p:spPr>
        <p:txBody>
          <a:bodyPr/>
          <a:lstStyle/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Design and construct a mousetrap car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Competition</a:t>
            </a:r>
          </a:p>
          <a:p>
            <a:pPr lvl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Which design travels furthest?</a:t>
            </a:r>
          </a:p>
        </p:txBody>
      </p:sp>
      <p:pic>
        <p:nvPicPr>
          <p:cNvPr id="10246" name="Picture 6" descr="http://farm4.static.flickr.com/3340/3414254461_a4a02c4f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8858" y="3530195"/>
            <a:ext cx="4208442" cy="27944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5438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What is a mousetrap car?</a:t>
            </a:r>
            <a:endParaRPr lang="en-US" sz="40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524000"/>
            <a:ext cx="7543800" cy="4953000"/>
          </a:xfrm>
        </p:spPr>
        <p:txBody>
          <a:bodyPr/>
          <a:lstStyle/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A vehicle powered only by a standard mousetrap </a:t>
            </a: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2057400" y="3124200"/>
            <a:ext cx="5200650" cy="26672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5438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How does it work?</a:t>
            </a:r>
            <a:endParaRPr lang="en-US" sz="40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371600"/>
            <a:ext cx="6091238" cy="43498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05000" y="3429000"/>
            <a:ext cx="1295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en-US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31242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tabLst/>
              <a:defRPr/>
            </a:pPr>
            <a:r>
              <a:rPr kumimoji="1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String wrapped</a:t>
            </a:r>
            <a:r>
              <a:rPr kumimoji="1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tabLst/>
              <a:defRPr/>
            </a:pPr>
            <a:r>
              <a:rPr kumimoji="1" lang="en-US" sz="1600" kern="0" dirty="0" smtClean="0">
                <a:solidFill>
                  <a:srgbClr val="000066"/>
                </a:solidFill>
                <a:latin typeface="Tahoma" pitchFamily="34" charset="0"/>
              </a:rPr>
              <a:t>a</a:t>
            </a:r>
            <a:r>
              <a:rPr kumimoji="1" lang="en-US" sz="1600" kern="0" baseline="0" dirty="0" smtClean="0">
                <a:solidFill>
                  <a:srgbClr val="000066"/>
                </a:solidFill>
                <a:latin typeface="Tahoma" pitchFamily="34" charset="0"/>
              </a:rPr>
              <a:t>round</a:t>
            </a:r>
            <a:r>
              <a:rPr kumimoji="1" lang="en-US" sz="1600" kern="0" dirty="0" smtClean="0">
                <a:solidFill>
                  <a:srgbClr val="000066"/>
                </a:solidFill>
                <a:latin typeface="Tahoma" pitchFamily="34" charset="0"/>
              </a:rPr>
              <a:t> axle</a:t>
            </a:r>
            <a:endParaRPr kumimoji="1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62000" y="58674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kumimoji="1" lang="en-US" sz="2400" kern="0" dirty="0" smtClean="0">
                <a:solidFill>
                  <a:srgbClr val="000066"/>
                </a:solidFill>
                <a:latin typeface="Tahoma" pitchFamily="34" charset="0"/>
                <a:ea typeface="+mj-ea"/>
                <a:cs typeface="+mj-cs"/>
              </a:rPr>
              <a:t>Lever arm pulls string; string rotates drive-axle; </a:t>
            </a:r>
          </a:p>
          <a:p>
            <a:pPr lvl="0" eaLnBrk="0" hangingPunct="0"/>
            <a:r>
              <a:rPr kumimoji="1" lang="en-US" sz="2400" kern="0" dirty="0" smtClean="0">
                <a:solidFill>
                  <a:srgbClr val="000066"/>
                </a:solidFill>
                <a:latin typeface="Tahoma" pitchFamily="34" charset="0"/>
                <a:ea typeface="+mj-ea"/>
                <a:cs typeface="+mj-cs"/>
              </a:rPr>
              <a:t>drive-axle moves wheels to create forward motion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5438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Materials</a:t>
            </a:r>
            <a:endParaRPr lang="en-US" sz="40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524000"/>
            <a:ext cx="7543800" cy="4953000"/>
          </a:xfrm>
        </p:spPr>
        <p:txBody>
          <a:bodyPr/>
          <a:lstStyle/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Robolab kit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Mousetrap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Kevlar string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Tape</a:t>
            </a:r>
          </a:p>
        </p:txBody>
      </p:sp>
      <p:pic>
        <p:nvPicPr>
          <p:cNvPr id="8196" name="Picture 4" descr="http://media.ebaumsworld.com/picture/Hells_Angel/300-mou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733800"/>
            <a:ext cx="3429000" cy="24682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5105400" y="6019800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  <a:latin typeface="Raavi" pitchFamily="2" charset="0"/>
                <a:cs typeface="Raavi" pitchFamily="2" charset="0"/>
              </a:rPr>
              <a:t>Ebaumsworld</a:t>
            </a:r>
            <a:endParaRPr lang="en-US" sz="800" dirty="0">
              <a:solidFill>
                <a:schemeClr val="bg1"/>
              </a:solidFill>
              <a:latin typeface="Raavi" pitchFamily="2" charset="0"/>
              <a:cs typeface="Raavi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5438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Procedure</a:t>
            </a:r>
            <a:endParaRPr lang="en-US" sz="40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524000"/>
            <a:ext cx="7543800" cy="4953000"/>
          </a:xfrm>
        </p:spPr>
        <p:txBody>
          <a:bodyPr/>
          <a:lstStyle/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Brainstorm designs using Lego parts</a:t>
            </a:r>
          </a:p>
          <a:p>
            <a:pPr>
              <a:buNone/>
            </a:pPr>
            <a:endParaRPr lang="en-US" dirty="0" smtClean="0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Sketch design</a:t>
            </a:r>
          </a:p>
          <a:p>
            <a:endParaRPr lang="en-US" dirty="0" smtClean="0">
              <a:solidFill>
                <a:srgbClr val="000066"/>
              </a:solidFill>
              <a:latin typeface="Tahoma" pitchFamily="34" charset="0"/>
            </a:endParaRPr>
          </a:p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Construct </a:t>
            </a:r>
          </a:p>
          <a:p>
            <a:endParaRPr lang="en-US" dirty="0" smtClean="0">
              <a:solidFill>
                <a:srgbClr val="000066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5438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Design Specifications</a:t>
            </a:r>
            <a:endParaRPr lang="en-US" sz="40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524000"/>
            <a:ext cx="7543800" cy="4953000"/>
          </a:xfrm>
        </p:spPr>
        <p:txBody>
          <a:bodyPr/>
          <a:lstStyle/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Sketch must be drawn and initialed by TA before construction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Minimum of 1 wheel</a:t>
            </a:r>
          </a:p>
          <a:p>
            <a:pPr lvl="1"/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Projectile designs not permitted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Mousetrap may be attached with tape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Mousetrap is only source of power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Mousetrap may not be physically altered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228600"/>
            <a:ext cx="75438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Competition</a:t>
            </a:r>
            <a:endParaRPr lang="en-US" sz="4000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524000"/>
            <a:ext cx="7543800" cy="4953000"/>
          </a:xfrm>
        </p:spPr>
        <p:txBody>
          <a:bodyPr/>
          <a:lstStyle/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Load and position vehicle at starting line 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Release mousetrap vehicle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Each team will have up to 3 trials (time permitting)</a:t>
            </a:r>
          </a:p>
          <a:p>
            <a:r>
              <a:rPr lang="en-US" dirty="0" smtClean="0">
                <a:solidFill>
                  <a:srgbClr val="000066"/>
                </a:solidFill>
                <a:latin typeface="Tahoma" pitchFamily="34" charset="0"/>
              </a:rPr>
              <a:t>Modifications between trials permitted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Words>253</Words>
  <Application>Microsoft Office PowerPoint</Application>
  <PresentationFormat>On-screen Show (4:3)</PresentationFormat>
  <Paragraphs>65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Mousetrap Car Competition</vt:lpstr>
      <vt:lpstr>Overview</vt:lpstr>
      <vt:lpstr>Objective</vt:lpstr>
      <vt:lpstr>What is a mousetrap car?</vt:lpstr>
      <vt:lpstr>How does it work?</vt:lpstr>
      <vt:lpstr>Materials</vt:lpstr>
      <vt:lpstr>Procedure</vt:lpstr>
      <vt:lpstr>Design Specifications</vt:lpstr>
      <vt:lpstr>Competition</vt:lpstr>
      <vt:lpstr>Rules</vt:lpstr>
      <vt:lpstr>Credit</vt:lpstr>
      <vt:lpstr>Report</vt:lpstr>
      <vt:lpstr>Closing</vt:lpstr>
    </vt:vector>
  </TitlesOfParts>
  <Company>Hot Chilli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Luke</cp:lastModifiedBy>
  <cp:revision>79</cp:revision>
  <dcterms:created xsi:type="dcterms:W3CDTF">2002-02-21T04:34:32Z</dcterms:created>
  <dcterms:modified xsi:type="dcterms:W3CDTF">2009-09-06T06:54:47Z</dcterms:modified>
</cp:coreProperties>
</file>