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sldIdLst>
    <p:sldId id="257" r:id="rId2"/>
    <p:sldId id="289" r:id="rId3"/>
    <p:sldId id="290" r:id="rId4"/>
    <p:sldId id="291" r:id="rId5"/>
    <p:sldId id="292" r:id="rId6"/>
    <p:sldId id="293" r:id="rId7"/>
    <p:sldId id="300" r:id="rId8"/>
    <p:sldId id="294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50" d="100"/>
          <a:sy n="50" d="100"/>
        </p:scale>
        <p:origin x="-112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Mousetrap Car Competition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662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Rules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Start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Pushing not allowed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Vehicle must not be touched once started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Linear distance traveled will be measured by TA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For collisions (wall, person) distance will be measured from start to point of impact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" y="6353174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Credit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+10 points extra for greatest linear distance in section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Bonuses for other places as shown in the grading policy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Report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Individual lab report required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Discuss advantages and disadvantages of your design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Have photo taken of your design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Required for extra credit!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Disassemble vehicle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Return complete Lego kit &amp; mousetrap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Remove all tape from parts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What is a mousetrap car?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How it works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The competition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Design specifications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Rules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Scoring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Extra credit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Objective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Design and construct a mousetrap car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Competition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Which design travels furthest?</a:t>
            </a:r>
          </a:p>
        </p:txBody>
      </p:sp>
      <p:pic>
        <p:nvPicPr>
          <p:cNvPr id="10246" name="Picture 6" descr="http://farm4.static.flickr.com/3340/3414254461_a4a02c4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858" y="3530195"/>
            <a:ext cx="4208442" cy="279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is a mousetrap car?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 vehicle powered only by a standard mousetrap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57400" y="3124200"/>
            <a:ext cx="5200650" cy="266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How does it work?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6091238" cy="434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05000" y="34290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String wrapped</a:t>
            </a:r>
            <a:r>
              <a:rPr kumimoji="1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US" sz="1600" kern="0" dirty="0" smtClean="0">
                <a:solidFill>
                  <a:srgbClr val="000066"/>
                </a:solidFill>
                <a:latin typeface="Tahoma" pitchFamily="34" charset="0"/>
              </a:rPr>
              <a:t>a</a:t>
            </a:r>
            <a:r>
              <a:rPr kumimoji="1" lang="en-US" sz="1600" kern="0" baseline="0" dirty="0" smtClean="0">
                <a:solidFill>
                  <a:srgbClr val="000066"/>
                </a:solidFill>
                <a:latin typeface="Tahoma" pitchFamily="34" charset="0"/>
              </a:rPr>
              <a:t>round</a:t>
            </a:r>
            <a:r>
              <a:rPr kumimoji="1" lang="en-US" sz="1600" kern="0" dirty="0" smtClean="0">
                <a:solidFill>
                  <a:srgbClr val="000066"/>
                </a:solidFill>
                <a:latin typeface="Tahoma" pitchFamily="34" charset="0"/>
              </a:rPr>
              <a:t> axle</a:t>
            </a: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8674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1" lang="en-US" sz="2400" kern="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+mj-cs"/>
              </a:rPr>
              <a:t>Lever arm pulls string; string rotates drive-axle; </a:t>
            </a:r>
          </a:p>
          <a:p>
            <a:pPr lvl="0" eaLnBrk="0" hangingPunct="0"/>
            <a:r>
              <a:rPr kumimoji="1" lang="en-US" sz="2400" kern="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+mj-cs"/>
              </a:rPr>
              <a:t>drive-axle moves wheels to create forward motion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77" y="6553994"/>
            <a:ext cx="1646823" cy="2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Materials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Robolab kit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Kevlar string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Tape</a:t>
            </a:r>
          </a:p>
        </p:txBody>
      </p:sp>
      <p:pic>
        <p:nvPicPr>
          <p:cNvPr id="8196" name="Picture 4" descr="http://media.ebaumsworld.com/picture/Hells_Angel/300-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429000" cy="246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05400" y="60198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Raavi" pitchFamily="2" charset="0"/>
                <a:cs typeface="Raavi" pitchFamily="2" charset="0"/>
              </a:rPr>
              <a:t>Ebaumsworld</a:t>
            </a:r>
            <a:endParaRPr lang="en-US" sz="800" dirty="0">
              <a:solidFill>
                <a:schemeClr val="bg1"/>
              </a:solidFill>
              <a:latin typeface="Raavi" pitchFamily="2" charset="0"/>
              <a:cs typeface="Raavi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Brainstorm designs using Lego parts</a:t>
            </a:r>
          </a:p>
          <a:p>
            <a:pPr>
              <a:buNone/>
            </a:pP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Sketch design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Construct 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Design Specifications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Sketch must be drawn and initialed by TA before construction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Minimum of 1 wheel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Projectile designs not permitted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may be attached with tape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is only source of power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may not be physically altered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Competition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Load and position vehicle at starting line 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Release mousetrap vehicle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Each team will have up to 3 trials (time permitting)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Modifications between trials permitted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253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Mousetrap Car Competition</vt:lpstr>
      <vt:lpstr>Overview</vt:lpstr>
      <vt:lpstr>Objective</vt:lpstr>
      <vt:lpstr>What is a mousetrap car?</vt:lpstr>
      <vt:lpstr>How does it work?</vt:lpstr>
      <vt:lpstr>Materials</vt:lpstr>
      <vt:lpstr>Procedure</vt:lpstr>
      <vt:lpstr>Design Specifications</vt:lpstr>
      <vt:lpstr>Competition</vt:lpstr>
      <vt:lpstr>Rules</vt:lpstr>
      <vt:lpstr>Credit</vt:lpstr>
      <vt:lpstr>Report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80</cp:revision>
  <dcterms:created xsi:type="dcterms:W3CDTF">2002-02-21T04:34:32Z</dcterms:created>
  <dcterms:modified xsi:type="dcterms:W3CDTF">2014-01-11T01:22:55Z</dcterms:modified>
</cp:coreProperties>
</file>