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5"/>
  </p:notesMasterIdLst>
  <p:sldIdLst>
    <p:sldId id="301" r:id="rId2"/>
    <p:sldId id="289" r:id="rId3"/>
    <p:sldId id="290" r:id="rId4"/>
    <p:sldId id="291" r:id="rId5"/>
    <p:sldId id="292" r:id="rId6"/>
    <p:sldId id="293" r:id="rId7"/>
    <p:sldId id="300" r:id="rId8"/>
    <p:sldId id="294" r:id="rId9"/>
    <p:sldId id="295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2664" y="-13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7/3/2014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407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0103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5F2DB-4DD0-4409-8E06-FD2810797936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FA8F-AAA5-4FE8-8DE9-3B8C50230B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10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E76E-9418-4BA6-8C0D-29BEEA85EE32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1C3C5-1E5C-4A7F-91A0-6D36B4686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51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5438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0F0E090-5FB8-4F51-ACAD-D6CBB405FE6B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0B2DDD-DCBB-4DF3-AE3A-E8D27F8839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8" r:id="rId5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0999" y="1828800"/>
            <a:ext cx="8534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Mousetrap Car Competition</a:t>
            </a:r>
            <a:endParaRPr lang="en-US" sz="4400" dirty="0">
              <a:solidFill>
                <a:srgbClr val="000066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manual.eg.poly.edu/images/1/1e/Lab_Mousetra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836" y="3505200"/>
            <a:ext cx="384810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9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Rules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0668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Start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Pushing not allowed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Vehicle must not be touched once started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Linear distance traveled will be measured by TA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For collisions (wall, person) distance will be measured from start to point of impact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414798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Credit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+10 points extra for greatest linear distance in section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Bonuses for other places as shown in the grading policy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Report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Individual lab report required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Discuss advantages and disadvantages of your design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Have photo taken of your design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Required </a:t>
            </a:r>
            <a:r>
              <a:rPr lang="en-US" sz="3200" smtClean="0">
                <a:solidFill>
                  <a:srgbClr val="000066"/>
                </a:solidFill>
                <a:latin typeface="Tahoma" pitchFamily="34" charset="0"/>
              </a:rPr>
              <a:t>for </a:t>
            </a:r>
            <a:r>
              <a:rPr lang="en-US" sz="3200" smtClean="0">
                <a:solidFill>
                  <a:srgbClr val="000066"/>
                </a:solidFill>
                <a:latin typeface="Tahoma" pitchFamily="34" charset="0"/>
              </a:rPr>
              <a:t>lab report</a:t>
            </a: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Disassemble vehicle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Return complete Lego kit &amp; mousetrap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Remove all tape from parts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Overview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What is a mousetrap car?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How it 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The competition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Design specifications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Rules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Scoring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Extra credit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Objective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Design and construct a mousetrap car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Competition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Which design travels furthest?</a:t>
            </a:r>
          </a:p>
        </p:txBody>
      </p:sp>
      <p:pic>
        <p:nvPicPr>
          <p:cNvPr id="10246" name="Picture 6" descr="http://farm4.static.flickr.com/3340/3414254461_a4a02c4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8858" y="3530195"/>
            <a:ext cx="4208442" cy="2794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543800" cy="87471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What is a mousetrap car?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vehicle powered only by a standard mousetrap 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2057400" y="3124200"/>
            <a:ext cx="5200650" cy="2667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How does it work?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6091238" cy="43498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05000" y="34290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1242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String wrapped</a:t>
            </a:r>
            <a:r>
              <a:rPr kumimoji="1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1" lang="en-US" sz="1600" kern="0" dirty="0" smtClean="0">
                <a:solidFill>
                  <a:srgbClr val="000066"/>
                </a:solidFill>
                <a:latin typeface="Tahoma" pitchFamily="34" charset="0"/>
              </a:rPr>
              <a:t>a</a:t>
            </a:r>
            <a:r>
              <a:rPr kumimoji="1" lang="en-US" sz="1600" kern="0" baseline="0" dirty="0" smtClean="0">
                <a:solidFill>
                  <a:srgbClr val="000066"/>
                </a:solidFill>
                <a:latin typeface="Tahoma" pitchFamily="34" charset="0"/>
              </a:rPr>
              <a:t>round</a:t>
            </a:r>
            <a:r>
              <a:rPr kumimoji="1" lang="en-US" sz="1600" kern="0" dirty="0" smtClean="0">
                <a:solidFill>
                  <a:srgbClr val="000066"/>
                </a:solidFill>
                <a:latin typeface="Tahoma" pitchFamily="34" charset="0"/>
              </a:rPr>
              <a:t> axle</a:t>
            </a:r>
            <a:endParaRPr kumimoji="1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9600" y="58674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1" lang="en-US" sz="2400" kern="0" dirty="0" smtClean="0">
                <a:solidFill>
                  <a:srgbClr val="000066"/>
                </a:solidFill>
                <a:latin typeface="Tahoma" pitchFamily="34" charset="0"/>
                <a:ea typeface="+mj-ea"/>
                <a:cs typeface="+mj-cs"/>
              </a:rPr>
              <a:t>Lever arm pulls string; string rotates drive-axle; </a:t>
            </a:r>
          </a:p>
          <a:p>
            <a:pPr lvl="0" eaLnBrk="0" hangingPunct="0"/>
            <a:r>
              <a:rPr kumimoji="1" lang="en-US" sz="2400" kern="0" dirty="0" smtClean="0">
                <a:solidFill>
                  <a:srgbClr val="000066"/>
                </a:solidFill>
                <a:latin typeface="Tahoma" pitchFamily="34" charset="0"/>
                <a:ea typeface="+mj-ea"/>
                <a:cs typeface="+mj-cs"/>
              </a:rPr>
              <a:t>drive-axle moves wheels to create forward motion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620633"/>
            <a:ext cx="1485689" cy="20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Materials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Robolab kit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Kevlar string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Tape</a:t>
            </a:r>
          </a:p>
        </p:txBody>
      </p:sp>
      <p:pic>
        <p:nvPicPr>
          <p:cNvPr id="8196" name="Picture 4" descr="http://media.ebaumsworld.com/picture/Hells_Angel/300-mo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733800"/>
            <a:ext cx="3429000" cy="2468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105400" y="6019800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Raavi" pitchFamily="2" charset="0"/>
                <a:cs typeface="Raavi" pitchFamily="2" charset="0"/>
              </a:rPr>
              <a:t>Ebaumsworld</a:t>
            </a:r>
            <a:endParaRPr lang="en-US" sz="800" dirty="0">
              <a:solidFill>
                <a:schemeClr val="bg1"/>
              </a:solidFill>
              <a:latin typeface="Raavi" pitchFamily="2" charset="0"/>
              <a:cs typeface="Raavi" pitchFamily="2" charset="0"/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Procedure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Brainstorm designs using Lego parts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Sketch design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Construct </a:t>
            </a:r>
          </a:p>
          <a:p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Design Specifications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23593"/>
            <a:ext cx="75438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Sketch must be drawn and initialed by TA before construction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Minimum of 1 wheel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Projectile designs not permitted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 may be attached with tape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 is only source of power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Mousetrap may not be physically altered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Competition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066800"/>
            <a:ext cx="75438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Load and position vehicle at starting line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Release mousetrap vehicle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Each team will have up to 3 trials (time permitting)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  <a:latin typeface="Tahoma" pitchFamily="34" charset="0"/>
              </a:rPr>
              <a:t>Modifications between trials permitted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69" y="63246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256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NYU Schools Master Template</vt:lpstr>
      <vt:lpstr>EG1003: Introduction to Engineering and Design</vt:lpstr>
      <vt:lpstr>Overview</vt:lpstr>
      <vt:lpstr>Objective</vt:lpstr>
      <vt:lpstr>What is a mousetrap car?</vt:lpstr>
      <vt:lpstr>How does it work?</vt:lpstr>
      <vt:lpstr>Materials</vt:lpstr>
      <vt:lpstr>Procedure</vt:lpstr>
      <vt:lpstr>Design Specifications</vt:lpstr>
      <vt:lpstr>Competition</vt:lpstr>
      <vt:lpstr>Rules</vt:lpstr>
      <vt:lpstr>Credit</vt:lpstr>
      <vt:lpstr>Report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Navjot</cp:lastModifiedBy>
  <cp:revision>85</cp:revision>
  <dcterms:created xsi:type="dcterms:W3CDTF">2002-02-21T04:34:32Z</dcterms:created>
  <dcterms:modified xsi:type="dcterms:W3CDTF">2014-07-03T14:42:58Z</dcterms:modified>
</cp:coreProperties>
</file>