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86" r:id="rId13"/>
    <p:sldId id="284" r:id="rId14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5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47833E-3CFC-48EE-BC4B-25203788F1D7}" type="datetimeFigureOut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BED75C-3C04-4AD7-8A31-C02DC6CB1F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91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AA5E3D3-0FB3-42B2-B729-A3628F5212A5}" type="datetimeFigureOut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06B81E-5405-4227-9C04-4D197E38D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856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428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9878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3DD28-3211-4443-A4A0-B5BCB54026D7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20959-45DE-4D35-A362-D7D3C8452D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2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FDEB4-3CB8-4051-9C64-28D402A04E12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F574-0657-4329-BC80-B45A10F686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11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2503AD-C9A6-481F-9F7D-61118AD0DAD6}" type="datetime1">
              <a:rPr lang="en-US" altLang="en-US"/>
              <a:pPr>
                <a:defRPr/>
              </a:pPr>
              <a:t>1/17/2015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140FF3-C493-4CA8-A50B-78D6E9DC6D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3" r:id="rId3"/>
    <p:sldLayoutId id="2147483714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  <a:endParaRPr lang="en-US" altLang="en-US" b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222375"/>
            <a:ext cx="8534400" cy="768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Mousetrap Car Competition</a:t>
            </a:r>
            <a:endParaRPr lang="en-US" sz="4400" dirty="0">
              <a:solidFill>
                <a:srgbClr val="000066"/>
              </a:solidFill>
            </a:endParaRPr>
          </a:p>
        </p:txBody>
      </p:sp>
      <p:pic>
        <p:nvPicPr>
          <p:cNvPr id="5124" name="Picture 2" descr="https://manual.eg.poly.edu/images/1/1e/Lab_Mousetra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19388"/>
            <a:ext cx="38481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Rules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Start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Pushing not allowed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Vehicle must not be touched once started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Linear distance traveled will be measured by TA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For collisions (wall, person) distance will be measured from start to point of impact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Extra credit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30275" y="1222375"/>
            <a:ext cx="7413625" cy="36258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defRPr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+10 points extra for greatest linear distance in section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Bonuses for other places as shown in the grading policy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30275" y="1222375"/>
            <a:ext cx="7413625" cy="36258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defRPr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Individual lab report required</a:t>
            </a:r>
          </a:p>
          <a:p>
            <a:pPr marL="0" indent="0">
              <a:spcBef>
                <a:spcPts val="1200"/>
              </a:spcBef>
              <a:defRPr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Discuss advantages and disadvantages of your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30275" y="1222375"/>
            <a:ext cx="7413625" cy="36258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Have photo taken of your design</a:t>
            </a:r>
          </a:p>
          <a:p>
            <a:pPr marL="9144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Required for lab report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Disassemble vehicle</a:t>
            </a:r>
          </a:p>
          <a:p>
            <a:pPr marL="9144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Return complete Lego kit &amp; mousetrap</a:t>
            </a:r>
          </a:p>
          <a:p>
            <a:pPr marL="9144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Remove all tape from 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What is a mousetrap car?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How it works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The competition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Design specifications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Rules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Scoring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Extra credit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Design and construct a mousetrap car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Competition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Which design travels furthest?</a:t>
            </a:r>
          </a:p>
        </p:txBody>
      </p:sp>
      <p:pic>
        <p:nvPicPr>
          <p:cNvPr id="4" name="Picture 6" descr="http://farm4.static.flickr.com/3340/3414254461_a4a02c4f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5325" y="2816225"/>
            <a:ext cx="3141663" cy="2085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What is a mousetrap car?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A vehicle powered only by a standard mousetrap 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2036763" y="1930400"/>
            <a:ext cx="5200650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What is a mousetrap car?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21163" y="990600"/>
            <a:ext cx="4537075" cy="32400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44675" y="822325"/>
            <a:ext cx="2025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kern="0" dirty="0">
                <a:solidFill>
                  <a:srgbClr val="000066"/>
                </a:solidFill>
                <a:latin typeface="Tahoma" pitchFamily="34" charset="0"/>
                <a:ea typeface="+mn-ea"/>
              </a:rPr>
              <a:t>String wrapped </a:t>
            </a:r>
          </a:p>
          <a:p>
            <a:pPr marL="342900" indent="-342900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kern="0" dirty="0">
                <a:solidFill>
                  <a:srgbClr val="000066"/>
                </a:solidFill>
                <a:latin typeface="Tahoma" pitchFamily="34" charset="0"/>
              </a:rPr>
              <a:t>around drive-axle</a:t>
            </a:r>
            <a:endParaRPr kumimoji="1" lang="en-US" sz="1600" kern="0" dirty="0">
              <a:solidFill>
                <a:srgbClr val="000066"/>
              </a:solidFill>
              <a:latin typeface="Tahoma" pitchFamily="34" charset="0"/>
              <a:ea typeface="+mn-ea"/>
            </a:endParaRPr>
          </a:p>
        </p:txBody>
      </p:sp>
      <p:cxnSp>
        <p:nvCxnSpPr>
          <p:cNvPr id="4" name="Straight Arrow Connector 3"/>
          <p:cNvCxnSpPr>
            <a:stCxn id="8" idx="3"/>
          </p:cNvCxnSpPr>
          <p:nvPr/>
        </p:nvCxnSpPr>
        <p:spPr>
          <a:xfrm>
            <a:off x="3870325" y="1203325"/>
            <a:ext cx="930275" cy="13414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0663" y="2133600"/>
            <a:ext cx="3825875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kumimoji="1" lang="en-US" sz="2200" kern="0" dirty="0">
                <a:solidFill>
                  <a:srgbClr val="000066"/>
                </a:solidFill>
                <a:latin typeface="Tahoma" pitchFamily="34" charset="0"/>
              </a:rPr>
              <a:t>Lever arm pulls string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kumimoji="1" lang="en-US" sz="2200" kern="0" dirty="0">
                <a:solidFill>
                  <a:srgbClr val="000066"/>
                </a:solidFill>
                <a:latin typeface="Tahoma" pitchFamily="34" charset="0"/>
              </a:rPr>
              <a:t>string rotates drive-axle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kumimoji="1" lang="en-US" sz="2200" kern="0" dirty="0">
                <a:solidFill>
                  <a:srgbClr val="000066"/>
                </a:solidFill>
                <a:latin typeface="Tahoma" pitchFamily="34" charset="0"/>
              </a:rPr>
              <a:t>drive-axle moves wheels to create forward 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930275" y="1222375"/>
            <a:ext cx="429736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rgbClr val="000066"/>
                </a:solidFill>
                <a:latin typeface="Tahoma" panose="020B0604030504040204" pitchFamily="34" charset="0"/>
              </a:rPr>
              <a:t>Robolab kit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rgbClr val="000066"/>
                </a:solidFill>
                <a:latin typeface="Tahoma" panose="020B0604030504040204" pitchFamily="34" charset="0"/>
              </a:rPr>
              <a:t>Mousetrap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rgbClr val="000066"/>
                </a:solidFill>
                <a:latin typeface="Tahoma" panose="020B0604030504040204" pitchFamily="34" charset="0"/>
              </a:rPr>
              <a:t>Kevlar string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rgbClr val="000066"/>
                </a:solidFill>
                <a:latin typeface="Tahoma" panose="020B0604030504040204" pitchFamily="34" charset="0"/>
              </a:rPr>
              <a:t>Tape</a:t>
            </a:r>
          </a:p>
        </p:txBody>
      </p:sp>
      <p:pic>
        <p:nvPicPr>
          <p:cNvPr id="9" name="Picture 4" descr="http://media.ebaumsworld.com/picture/Hells_Angel/300-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073275"/>
            <a:ext cx="3429000" cy="24685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Brainstorm designs using Lego parts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Sketch design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Construct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Design Specifications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Sketch must be drawn and initialed by TA before construction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Minimum of 1 wheel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Projectile designs not permitted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Mousetrap may be attached with tape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Mousetrap is only source of power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Mousetrap may not be physically altered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Competition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Load and position vehicle at starting line 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Release mousetrap vehicle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Each team will have up to 3 trials (time permitting)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Modifications between trials permitted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5778</TotalTime>
  <Words>255</Words>
  <Application>Microsoft Office PowerPoint</Application>
  <PresentationFormat>On-screen Show (16:9)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MS PGothic</vt:lpstr>
      <vt:lpstr>Courier New</vt:lpstr>
      <vt:lpstr>Wingdings</vt:lpstr>
      <vt:lpstr>Calibri</vt:lpstr>
      <vt:lpstr>Tahoma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Rondell Sinanan</cp:lastModifiedBy>
  <cp:revision>43</cp:revision>
  <dcterms:created xsi:type="dcterms:W3CDTF">2013-09-03T13:03:01Z</dcterms:created>
  <dcterms:modified xsi:type="dcterms:W3CDTF">2015-01-17T21:49:41Z</dcterms:modified>
</cp:coreProperties>
</file>