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9" r:id="rId6"/>
    <p:sldId id="268" r:id="rId7"/>
    <p:sldId id="267" r:id="rId8"/>
    <p:sldId id="266" r:id="rId9"/>
    <p:sldId id="265" r:id="rId10"/>
    <p:sldId id="264" r:id="rId11"/>
    <p:sldId id="263" r:id="rId12"/>
    <p:sldId id="262" r:id="rId13"/>
    <p:sldId id="261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8" autoAdjust="0"/>
    <p:restoredTop sz="94660"/>
  </p:normalViewPr>
  <p:slideViewPr>
    <p:cSldViewPr snapToGrid="0">
      <p:cViewPr>
        <p:scale>
          <a:sx n="80" d="100"/>
          <a:sy n="80" d="100"/>
        </p:scale>
        <p:origin x="984" y="3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Mousetrap Car Competition</a:t>
            </a:r>
            <a:endParaRPr lang="en-US" b="1" dirty="0"/>
          </a:p>
        </p:txBody>
      </p:sp>
      <p:pic>
        <p:nvPicPr>
          <p:cNvPr id="4" name="Picture 2" descr="https://manual.eg.poly.edu/images/1/1e/Lab_Mousetrap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5309" y="3717131"/>
            <a:ext cx="4501381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Start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Pushing not allowed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Vehicle must not be touched once started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Linear distance traveled will be measured by 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For collisions (wall, person) distance will be measured from start to point of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245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Extra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+10 points extra for greatest linear distance in section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Bonuses for other places as shown in the grading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729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Individual lab report required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Discuss advantages and disadvantages of your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847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Closing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Have photo taken of your design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Required for lab report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Disassemble vehicle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Return complete LEGO kit &amp; mousetrap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Remove all tape from parts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094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Mousetrap Car 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626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a mousetrap car?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it works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competition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Design specifications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Rules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Scoring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Extra credit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Design and construct a mousetrap car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Which design travels furthest?</a:t>
            </a:r>
            <a:endParaRPr lang="en-US" dirty="0"/>
          </a:p>
        </p:txBody>
      </p:sp>
      <p:pic>
        <p:nvPicPr>
          <p:cNvPr id="4" name="Picture 6" descr="http://farm4.static.flickr.com/3340/3414254461_a4a02c4f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55042" y="3489030"/>
            <a:ext cx="4164516" cy="27651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 Mousetrap Car?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dirty="0" smtClean="0"/>
              <a:t>A vehicle powered only by a standard mousetrap</a:t>
            </a:r>
            <a:endParaRPr lang="en-US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lum contrast="20000"/>
          </a:blip>
          <a:srcRect/>
          <a:stretch>
            <a:fillRect/>
          </a:stretch>
        </p:blipFill>
        <p:spPr bwMode="auto">
          <a:xfrm>
            <a:off x="3101390" y="2048576"/>
            <a:ext cx="5989220" cy="30713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24498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is a Mousetrap Car?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821905" cy="5339751"/>
          </a:xfrm>
        </p:spPr>
        <p:txBody>
          <a:bodyPr/>
          <a:lstStyle/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Lever arm pulls string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String rotates drive-axle</a:t>
            </a:r>
          </a:p>
          <a:p>
            <a:pPr marL="1200150" indent="-742950">
              <a:lnSpc>
                <a:spcPct val="150000"/>
              </a:lnSpc>
              <a:buFont typeface="+mj-lt"/>
              <a:buAutoNum type="arabicParenR"/>
            </a:pPr>
            <a:r>
              <a:rPr lang="en-US" dirty="0" smtClean="0"/>
              <a:t>Drive-axle moves wheels to create forward motion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21905" y="1487385"/>
            <a:ext cx="4885992" cy="348926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383338" y="4690528"/>
            <a:ext cx="20256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String wrapped </a:t>
            </a:r>
          </a:p>
          <a:p>
            <a:pPr marL="342900" indent="-342900" algn="ctr" defTabSz="914400">
              <a:spcBef>
                <a:spcPct val="20000"/>
              </a:spcBef>
              <a:buClr>
                <a:schemeClr val="folHlink"/>
              </a:buClr>
              <a:buSzPct val="75000"/>
              <a:defRPr/>
            </a:pPr>
            <a:r>
              <a:rPr kumimoji="1" lang="en-US" sz="1600" b="1" kern="0" dirty="0">
                <a:solidFill>
                  <a:srgbClr val="FF6600"/>
                </a:solidFill>
              </a:rPr>
              <a:t>around drive-axle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6246562" y="3320717"/>
            <a:ext cx="1369427" cy="1655929"/>
          </a:xfrm>
          <a:prstGeom prst="straightConnector1">
            <a:avLst/>
          </a:prstGeom>
          <a:ln>
            <a:solidFill>
              <a:srgbClr val="FF66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3735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Robolab</a:t>
            </a:r>
            <a:r>
              <a:rPr lang="en-US" dirty="0" smtClean="0"/>
              <a:t> kit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Kevlar string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Tape</a:t>
            </a:r>
            <a:endParaRPr lang="en-US" dirty="0"/>
          </a:p>
        </p:txBody>
      </p:sp>
      <p:pic>
        <p:nvPicPr>
          <p:cNvPr id="4" name="Picture 4" descr="http://media.ebaumsworld.com/picture/Hells_Angel/300-mou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9715" y="1689804"/>
            <a:ext cx="4479758" cy="3225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9168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Brainstorm design using LEGO parts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Sketch design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4201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Sketch must be drawn and initialed by TA before construction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Minimum of 1 wheel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Projectile designs not permitted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may be attached with tape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is only source of power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Mousetrap may not be physically altered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122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Competition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Load and position vehicle at starting line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Release mousetrap vehicle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Each team will have up to 3 trials (time permitting)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Modifications between trials permitted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703458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(4)</Template>
  <TotalTime>18</TotalTime>
  <Words>253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MS PGothic</vt:lpstr>
      <vt:lpstr>EG template</vt:lpstr>
      <vt:lpstr>Mousetrap Car Competition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Eve Fishinevich</dc:creator>
  <cp:lastModifiedBy>Eve Fishinevich</cp:lastModifiedBy>
  <cp:revision>34</cp:revision>
  <dcterms:created xsi:type="dcterms:W3CDTF">2016-01-21T00:02:11Z</dcterms:created>
  <dcterms:modified xsi:type="dcterms:W3CDTF">2016-01-21T00:20:14Z</dcterms:modified>
</cp:coreProperties>
</file>