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4660"/>
  </p:normalViewPr>
  <p:slideViewPr>
    <p:cSldViewPr snapToGrid="0">
      <p:cViewPr>
        <p:scale>
          <a:sx n="80" d="100"/>
          <a:sy n="80" d="100"/>
        </p:scale>
        <p:origin x="984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Mousetrap Car Competition</a:t>
            </a:r>
            <a:endParaRPr lang="en-US" b="1" dirty="0"/>
          </a:p>
        </p:txBody>
      </p:sp>
      <p:pic>
        <p:nvPicPr>
          <p:cNvPr id="4" name="Picture 2" descr="https://manual.eg.poly.edu/images/1/1e/Lab_Mousetra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309" y="3717131"/>
            <a:ext cx="4501381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Start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Pushing not allowed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Vehicle must not be touched once started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Linear distance traveled will be measured by 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collisions (wall, person) distance will be measured from start to point of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2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+10 points extra for greatest linear distance in section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Bonuses for other places as shown in the grading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29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Individual lab report required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 advantages and disadvantages of your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4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Have photo taken of your design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Required for lab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Disassemble vehicle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Return complete LEGO kit &amp; mousetrap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Remove all tape from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9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Mousetrap Car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2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a mousetrap car?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it works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competition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Design specifications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Rules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Scoring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Extra credit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Design and construct a mousetrap car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Competition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Which design travels furthest?</a:t>
            </a:r>
            <a:endParaRPr lang="en-US" dirty="0"/>
          </a:p>
        </p:txBody>
      </p:sp>
      <p:pic>
        <p:nvPicPr>
          <p:cNvPr id="4" name="Picture 6" descr="http://farm4.static.flickr.com/3340/3414254461_a4a02c4f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5042" y="3489030"/>
            <a:ext cx="4164516" cy="2765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Mousetrap Car?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 vehicle powered only by a standard mousetrap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3101390" y="2048576"/>
            <a:ext cx="5989220" cy="3071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44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Mousetrap Car?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821905" cy="5339751"/>
          </a:xfrm>
        </p:spPr>
        <p:txBody>
          <a:bodyPr/>
          <a:lstStyle/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Lever arm pulls string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String rotates drive-axle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Drive-axle moves wheels to create forward motion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1905" y="1487385"/>
            <a:ext cx="4885992" cy="3489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83338" y="4690528"/>
            <a:ext cx="2025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1600" b="1" kern="0" dirty="0">
                <a:solidFill>
                  <a:srgbClr val="FF6600"/>
                </a:solidFill>
              </a:rPr>
              <a:t>String wrapped </a:t>
            </a:r>
          </a:p>
          <a:p>
            <a:pPr marL="342900" indent="-342900" algn="ctr" defTabSz="91440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1600" b="1" kern="0" dirty="0">
                <a:solidFill>
                  <a:srgbClr val="FF6600"/>
                </a:solidFill>
              </a:rPr>
              <a:t>around drive-axle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246562" y="3320717"/>
            <a:ext cx="1369427" cy="1655929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73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Robolab</a:t>
            </a:r>
            <a:r>
              <a:rPr lang="en-US" dirty="0" smtClean="0"/>
              <a:t> kit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Kevlar string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Tape</a:t>
            </a:r>
            <a:endParaRPr lang="en-US" dirty="0"/>
          </a:p>
        </p:txBody>
      </p:sp>
      <p:pic>
        <p:nvPicPr>
          <p:cNvPr id="4" name="Picture 4" descr="http://media.ebaumsworld.com/picture/Hells_Angel/300-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9715" y="1689804"/>
            <a:ext cx="4479758" cy="3225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916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Brainstorm design using LEGO parts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Sketch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Construct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Sketch must be drawn and initialed by TA before construction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Minimum of 1 wheel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Projectile designs not permitted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may be attached with tape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is only source of power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may not be physically altered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2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Load and position vehicle at starting 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Release mousetrap vehicle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Each team will have up to 3 trials (time permitting)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Modifications between trials permitted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0345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(4)</Template>
  <TotalTime>18</TotalTime>
  <Words>253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MS PGothic</vt:lpstr>
      <vt:lpstr>EG template</vt:lpstr>
      <vt:lpstr>Mousetrap Car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Eve Fishinevich</dc:creator>
  <cp:lastModifiedBy>Eve Fishinevich</cp:lastModifiedBy>
  <cp:revision>34</cp:revision>
  <dcterms:created xsi:type="dcterms:W3CDTF">2016-01-21T00:02:11Z</dcterms:created>
  <dcterms:modified xsi:type="dcterms:W3CDTF">2016-01-21T00:20:14Z</dcterms:modified>
</cp:coreProperties>
</file>