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76" r:id="rId4"/>
    <p:sldId id="287" r:id="rId5"/>
    <p:sldId id="289" r:id="rId6"/>
    <p:sldId id="283" r:id="rId7"/>
    <p:sldId id="282" r:id="rId8"/>
    <p:sldId id="291" r:id="rId9"/>
    <p:sldId id="295" r:id="rId10"/>
    <p:sldId id="293" r:id="rId11"/>
    <p:sldId id="294" r:id="rId12"/>
    <p:sldId id="292" r:id="rId13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64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EGED: Elementary General Engineering &amp; Design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EGED III </a:t>
            </a: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Communication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labs, projects, and policies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Required by due date or no credit will be received for work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Office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NXT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Written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High School Credit Course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Laboratories (Seven Total)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Four competitions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One bonus report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Semester-Long Design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Policy for Each Meeting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Lab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– doors close after 15 minutes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Speak with TA to schedule make-up lab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due dates for reports will be specified by the TAs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Recitation – doors close after 10 minutes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After 10 minutes student is considered absent and will receive a zero, even if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 hours per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are placed in groups of 2 or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report for each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Quizzes given every week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material for that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1.5 hours per week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preceding lab or project status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Nine-week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Students grouped in teams of 2 to 3 people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Four projects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to choose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from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845"/>
              </p:ext>
            </p:extLst>
          </p:nvPr>
        </p:nvGraphicFramePr>
        <p:xfrm>
          <a:off x="546462" y="829491"/>
          <a:ext cx="8077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  <a:gridCol w="2362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22.2%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22.2%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5.56%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16⅔%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8"/>
          <p:cNvSpPr txBox="1"/>
          <p:nvPr/>
        </p:nvSpPr>
        <p:spPr>
          <a:xfrm>
            <a:off x="457200" y="4211346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Bonus Lab Reports can earn a student a maximum of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en-US" altLang="en-US" dirty="0" smtClean="0">
                <a:solidFill>
                  <a:srgbClr val="000066"/>
                </a:solidFill>
                <a:cs typeface="Arial" panose="020B0604020202020204" pitchFamily="34" charset="0"/>
              </a:rPr>
              <a:t>⅔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points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(2</a:t>
            </a:r>
            <a:r>
              <a:rPr lang="en-US" altLang="en-US" dirty="0" smtClean="0">
                <a:solidFill>
                  <a:srgbClr val="000066"/>
                </a:solidFill>
                <a:cs typeface="Arial" panose="020B0604020202020204" pitchFamily="34" charset="0"/>
              </a:rPr>
              <a:t>⅓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points per copy) on top of their course grade.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laboratories and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5890</TotalTime>
  <Words>361</Words>
  <Application>Microsoft Office PowerPoint</Application>
  <PresentationFormat>On-screen Show (16:9)</PresentationFormat>
  <Paragraphs>78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PGothic</vt:lpstr>
      <vt:lpstr>MS PGothic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Pizza</cp:lastModifiedBy>
  <cp:revision>57</cp:revision>
  <dcterms:created xsi:type="dcterms:W3CDTF">2013-09-03T13:03:01Z</dcterms:created>
  <dcterms:modified xsi:type="dcterms:W3CDTF">2015-02-10T21:12:40Z</dcterms:modified>
</cp:coreProperties>
</file>