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275" r:id="rId3"/>
    <p:sldId id="276" r:id="rId4"/>
    <p:sldId id="287" r:id="rId5"/>
    <p:sldId id="289" r:id="rId6"/>
    <p:sldId id="283" r:id="rId7"/>
    <p:sldId id="282" r:id="rId8"/>
    <p:sldId id="291" r:id="rId9"/>
    <p:sldId id="295" r:id="rId10"/>
    <p:sldId id="293" r:id="rId11"/>
    <p:sldId id="294" r:id="rId12"/>
    <p:sldId id="292" r:id="rId13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2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648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2/10/2015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2/10/2015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2/10/2015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2/10/2015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2/10/2015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 smtClean="0">
                <a:latin typeface="Tahoma" pitchFamily="34" charset="0"/>
                <a:cs typeface="Tahoma" pitchFamily="34" charset="0"/>
              </a:rPr>
              <a:t>EGED: Elementary General Engineering &amp; Design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EGED III </a:t>
            </a: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Overview</a:t>
            </a:r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852" y="1977394"/>
            <a:ext cx="2616496" cy="300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Communication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961117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EG Website (eg.poly.edu) 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Electronic Submission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Email</a:t>
            </a: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Grades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EG Manual (manual.eg.poly.edu)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Detailed information about labs, projects, and policies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Electronic Submission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03949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work must be submitted electronically through the EG website (eg.poly.edu) 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Required by due date or no credit will be received for work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 negotiation of grades if work is not submitted electronically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Closing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Read manual ahead of time (manual.eg.poly.edu)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Use EG website regularly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Check for last minute cancellations and changes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Keep in contact with your partners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Express questions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and concerns to your instructor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Ask questions!!!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Objectives of EG1003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97091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To teach you about what engineers do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Technical skills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MS Office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err="1" smtClean="0">
                <a:solidFill>
                  <a:srgbClr val="000066"/>
                </a:solidFill>
                <a:latin typeface="Tahoma" pitchFamily="34" charset="0"/>
              </a:rPr>
              <a:t>Mindstorms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NXT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Professional skills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Teamwork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Oral communication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Written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Course Format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High School Credit Course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No college credit</a:t>
            </a: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Laboratories (Seven Total)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Four competitions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One bonus report</a:t>
            </a: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Recitation</a:t>
            </a: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Semester-Long Design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Policy for Each Meeting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289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Lab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– doors close after 15 minutes</a:t>
            </a:r>
          </a:p>
          <a:p>
            <a:pPr marL="9175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Speak with TA to schedule make-up lab</a:t>
            </a:r>
          </a:p>
          <a:p>
            <a:pPr marL="9175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Report due dates for reports will be specified by the TAs</a:t>
            </a:r>
          </a:p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Recitation – doors close after 10 minutes</a:t>
            </a:r>
          </a:p>
          <a:p>
            <a:pPr marL="9175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After 10 minutes student is considered absent and will receive a zero, even if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Laboratories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8350" y="796925"/>
            <a:ext cx="8148638" cy="4876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Three hours per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Students are placed in groups of 2 or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report for each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Quizzes given every week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material for that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Recitations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1.5 hours per week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Presentation of preceding lab or project status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Feedback will be provided by instructor and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Semester-Long Design Project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Nine-week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project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Students grouped in teams of 2 to 3 people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Four projects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to choose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from</a:t>
            </a: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Semester-Long Design Project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845"/>
              </p:ext>
            </p:extLst>
          </p:nvPr>
        </p:nvGraphicFramePr>
        <p:xfrm>
          <a:off x="546462" y="829491"/>
          <a:ext cx="80772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/>
                <a:gridCol w="2362200"/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TA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22.2%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WC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22.2%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Lab Quizzes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5.56%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16⅔%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Semester-Long</a:t>
                      </a:r>
                      <a:r>
                        <a:rPr lang="en-US" sz="3200" baseline="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 Design Project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8"/>
          <p:cNvSpPr txBox="1"/>
          <p:nvPr/>
        </p:nvSpPr>
        <p:spPr>
          <a:xfrm>
            <a:off x="457200" y="4211346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Bonus Lab Reports can earn a student a maximum of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en-US" altLang="en-US" dirty="0" smtClean="0">
                <a:solidFill>
                  <a:srgbClr val="000066"/>
                </a:solidFill>
                <a:cs typeface="Arial" panose="020B0604020202020204" pitchFamily="34" charset="0"/>
              </a:rPr>
              <a:t>⅔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points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(2</a:t>
            </a:r>
            <a:r>
              <a:rPr lang="en-US" altLang="en-US" dirty="0" smtClean="0">
                <a:solidFill>
                  <a:srgbClr val="000066"/>
                </a:solidFill>
                <a:cs typeface="Arial" panose="020B0604020202020204" pitchFamily="34" charset="0"/>
              </a:rPr>
              <a:t>⅓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points per copy) on top of their course grade.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Attendance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03" y="886463"/>
            <a:ext cx="8229600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Mandatory for all laboratories and recitation sessions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Unexcused absence will result in a zero grade for the recitation or lab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Constant Lateness/Absence will result in failure of course</a:t>
            </a:r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2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5890</TotalTime>
  <Words>361</Words>
  <Application>Microsoft Office PowerPoint</Application>
  <PresentationFormat>On-screen Show (16:9)</PresentationFormat>
  <Paragraphs>78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MS PGothic</vt:lpstr>
      <vt:lpstr>MS PGothic</vt:lpstr>
      <vt:lpstr>Arial</vt:lpstr>
      <vt:lpstr>Calibri</vt:lpstr>
      <vt:lpstr>Courier New</vt:lpstr>
      <vt:lpstr>Tahoma</vt:lpstr>
      <vt:lpstr>Wingdings</vt:lpstr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Pizza</cp:lastModifiedBy>
  <cp:revision>57</cp:revision>
  <dcterms:created xsi:type="dcterms:W3CDTF">2013-09-03T13:03:01Z</dcterms:created>
  <dcterms:modified xsi:type="dcterms:W3CDTF">2015-02-10T21:12:40Z</dcterms:modified>
</cp:coreProperties>
</file>