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75" r:id="rId3"/>
    <p:sldId id="276" r:id="rId4"/>
    <p:sldId id="287" r:id="rId5"/>
    <p:sldId id="289" r:id="rId6"/>
    <p:sldId id="283" r:id="rId7"/>
    <p:sldId id="282" r:id="rId8"/>
    <p:sldId id="291" r:id="rId9"/>
    <p:sldId id="295" r:id="rId10"/>
    <p:sldId id="293" r:id="rId11"/>
    <p:sldId id="294" r:id="rId12"/>
    <p:sldId id="292" r:id="rId13"/>
    <p:sldId id="296" r:id="rId14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55" y="112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&amp;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III </a:t>
            </a: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993"/>
            <a:ext cx="2204357" cy="542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labs, projects, and policies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Midnight deadline (Be mindful of connection speeds!)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QUESTIONS?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1E51061-519A-4784-892B-B95E7889EEBA}" type="datetime1">
              <a:rPr lang="en-US" altLang="en-US" smtClean="0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3EF180-0D60-44B2-9F82-6747EC9A3947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25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98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</a:t>
            </a: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Office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EV3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Written communication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 School Credit Course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Laboratories (Seven Total)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Four competitions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One bonus report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Semester-Long Design Project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Policy for Each Meeting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Lab – doors close after 15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Speak with TA to schedule make-up lab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due dates for reports will be specified by the TAs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Recitation – doors close after 10 minutes</a:t>
            </a:r>
          </a:p>
          <a:p>
            <a:pPr marL="9175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After 10 minutes student is considered absent and will receive a zero, even if present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Laboratories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 hours per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 are placed in groups of 2 or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report for each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Quizzes given every week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material for that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1.5 hours per week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preceding lab or project status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instructor, writing consultant, and 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Nine-week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Students grouped in teams of 2 to 3 people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Four projects to choose from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845"/>
              </p:ext>
            </p:extLst>
          </p:nvPr>
        </p:nvGraphicFramePr>
        <p:xfrm>
          <a:off x="546462" y="829491"/>
          <a:ext cx="8077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22.2%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22.2%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5.56%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16⅔%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8"/>
          <p:cNvSpPr txBox="1"/>
          <p:nvPr/>
        </p:nvSpPr>
        <p:spPr>
          <a:xfrm>
            <a:off x="457200" y="421134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Bonus Lab Reports can earn a student a maximum of 4</a:t>
            </a:r>
            <a:r>
              <a:rPr lang="en-US" altLang="en-US" dirty="0" smtClean="0">
                <a:solidFill>
                  <a:srgbClr val="000066"/>
                </a:solidFill>
                <a:cs typeface="Arial" panose="020B0604020202020204" pitchFamily="34" charset="0"/>
              </a:rPr>
              <a:t>⅔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points (2</a:t>
            </a:r>
            <a:r>
              <a:rPr lang="en-US" altLang="en-US" dirty="0" smtClean="0">
                <a:solidFill>
                  <a:srgbClr val="000066"/>
                </a:solidFill>
                <a:cs typeface="Arial" panose="020B0604020202020204" pitchFamily="34" charset="0"/>
              </a:rPr>
              <a:t>⅓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points per copy) on top of their course grade.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laboratories and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860"/>
            <a:ext cx="2206943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5895</TotalTime>
  <Words>366</Words>
  <Application>Microsoft Office PowerPoint</Application>
  <PresentationFormat>On-screen Show (16:9)</PresentationFormat>
  <Paragraphs>81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EG</cp:lastModifiedBy>
  <cp:revision>60</cp:revision>
  <dcterms:created xsi:type="dcterms:W3CDTF">2013-09-03T13:03:01Z</dcterms:created>
  <dcterms:modified xsi:type="dcterms:W3CDTF">2018-09-12T17:34:59Z</dcterms:modified>
</cp:coreProperties>
</file>