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4" r:id="rId2"/>
    <p:sldId id="275" r:id="rId3"/>
    <p:sldId id="276" r:id="rId4"/>
    <p:sldId id="287" r:id="rId5"/>
    <p:sldId id="289" r:id="rId6"/>
    <p:sldId id="298" r:id="rId7"/>
    <p:sldId id="283" r:id="rId8"/>
    <p:sldId id="299" r:id="rId9"/>
    <p:sldId id="282" r:id="rId10"/>
    <p:sldId id="291" r:id="rId11"/>
    <p:sldId id="295" r:id="rId12"/>
    <p:sldId id="293" r:id="rId13"/>
    <p:sldId id="294" r:id="rId14"/>
    <p:sldId id="292" r:id="rId15"/>
    <p:sldId id="296" r:id="rId16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6D"/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2" autoAdjust="0"/>
    <p:restoredTop sz="94660"/>
  </p:normalViewPr>
  <p:slideViewPr>
    <p:cSldViewPr snapToGrid="0" snapToObjects="1">
      <p:cViewPr>
        <p:scale>
          <a:sx n="150" d="100"/>
          <a:sy n="150" d="100"/>
        </p:scale>
        <p:origin x="288" y="2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2/7/2019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2/7/2019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2/7/2019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2/7/2019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2/7/2019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 smtClean="0">
                <a:latin typeface="Tahoma" pitchFamily="34" charset="0"/>
                <a:cs typeface="Tahoma" pitchFamily="34" charset="0"/>
              </a:rPr>
              <a:t>EGED: Elementary General Engineering &amp;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EGED III </a:t>
            </a: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Overview</a:t>
            </a:r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852" y="1977394"/>
            <a:ext cx="2616496" cy="300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6993"/>
            <a:ext cx="2204357" cy="542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Semester-Long Design Project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784420"/>
              </p:ext>
            </p:extLst>
          </p:nvPr>
        </p:nvGraphicFramePr>
        <p:xfrm>
          <a:off x="546462" y="829491"/>
          <a:ext cx="80772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66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66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TA Lab Reports</a:t>
                      </a:r>
                      <a:endParaRPr lang="en-US" sz="24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en-US" sz="24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66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WC Lab Reports</a:t>
                      </a:r>
                      <a:endParaRPr lang="en-US" sz="24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en-US" sz="24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66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Lab Quizzes</a:t>
                      </a:r>
                      <a:endParaRPr lang="en-US" sz="24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  <a:endParaRPr lang="en-US" sz="24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66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24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15%</a:t>
                      </a:r>
                      <a:endParaRPr lang="en-US" sz="24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66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Semester-Long</a:t>
                      </a:r>
                      <a:r>
                        <a:rPr lang="en-US" sz="2400" baseline="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 Design Project</a:t>
                      </a:r>
                      <a:endParaRPr lang="en-US" sz="24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30%</a:t>
                      </a:r>
                      <a:endParaRPr lang="en-US" sz="24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66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Retention Quizzes(?)</a:t>
                      </a:r>
                      <a:endParaRPr lang="en-US" sz="24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10%</a:t>
                      </a:r>
                      <a:endParaRPr lang="en-US" sz="24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1528185"/>
                  </a:ext>
                </a:extLst>
              </a:tr>
            </a:tbl>
          </a:graphicData>
        </a:graphic>
      </p:graphicFrame>
      <p:sp>
        <p:nvSpPr>
          <p:cNvPr id="5" name="TextBox 8"/>
          <p:cNvSpPr txBox="1"/>
          <p:nvPr/>
        </p:nvSpPr>
        <p:spPr>
          <a:xfrm>
            <a:off x="457200" y="4211346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Bonus Lab Reports can earn a student a maximum of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4.25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points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(2.125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points per copy) on top of their course grade. 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Attendance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3" y="886463"/>
            <a:ext cx="8229600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Mandatory for all laboratories and recitation sessions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Unexcused absence will result in a zero grade for the recitation or lab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Constant Lateness/Absence will result in failure of course</a:t>
            </a:r>
          </a:p>
          <a:p>
            <a:pPr marL="457200" indent="-457200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92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Communication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961117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Website (eg.poly.edu) 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Electronic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Submission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Email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Grades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Manual (manual.eg.poly.edu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)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Detailed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information about labs, projects, and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policies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NYU Classes Portal (newclasses.nyu.edu)</a:t>
            </a: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Electronic Submission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685800" y="1039495"/>
            <a:ext cx="794385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work must be submitted electronically through the EG website (eg.poly.edu) </a:t>
            </a: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lvl="1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Microsoft Word/PowerPoint files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only</a:t>
            </a: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Midnight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deadline (Be mindful of connection speeds!)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 negotiation of grades if work is not submitted electronically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Closing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Read manual ahead of time (manual.eg.poly.edu)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Use EG website regularly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Check for last minute cancellations and changes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Keep in contact with your partners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Express questions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and concerns to your instructor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Ask questions!!!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QUESTIONS?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1E51061-519A-4784-892B-B95E7889EEBA}" type="datetime1">
              <a:rPr lang="en-US" altLang="en-US" smtClean="0"/>
              <a:pPr>
                <a:defRPr/>
              </a:pPr>
              <a:t>2/7/2019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C3EF180-0D60-44B2-9F82-6747EC9A3947}" type="slidenum">
              <a:rPr lang="en-US" altLang="en-US" smtClean="0"/>
              <a:pPr/>
              <a:t>15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425"/>
            <a:ext cx="2206943" cy="542591"/>
          </a:xfrm>
          <a:prstGeom prst="rect">
            <a:avLst/>
          </a:prstGeom>
        </p:spPr>
      </p:pic>
      <p:pic>
        <p:nvPicPr>
          <p:cNvPr id="7" name="Picture 4" descr="CAI1977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559" y="2343477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CAI1977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1792" y="2343477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98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Objectives of </a:t>
            </a:r>
            <a:r>
              <a:rPr lang="en-US" altLang="en-US" sz="2400" b="0" dirty="0" smtClean="0">
                <a:latin typeface="Tahoma" pitchFamily="34" charset="0"/>
                <a:cs typeface="Tahoma" pitchFamily="34" charset="0"/>
              </a:rPr>
              <a:t>EGED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97091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To teach you about what engineers do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Technical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Microsoft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Office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err="1" smtClean="0">
                <a:solidFill>
                  <a:srgbClr val="000066"/>
                </a:solidFill>
                <a:latin typeface="Tahoma" pitchFamily="34" charset="0"/>
              </a:rPr>
              <a:t>Mindstorms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 EV3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Professional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Teamwork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Oral communication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Written communication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Course Format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High </a:t>
            </a:r>
            <a:r>
              <a:rPr lang="en-US" altLang="en-US" dirty="0" smtClean="0">
                <a:solidFill>
                  <a:srgbClr val="3A3A6D"/>
                </a:solidFill>
                <a:latin typeface="Tahoma" panose="020B0604030504040204" pitchFamily="34" charset="0"/>
              </a:rPr>
              <a:t>School C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redit Course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No college credit</a:t>
            </a: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Laboratories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(Six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Total)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One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bonus report</a:t>
            </a: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Recitation</a:t>
            </a: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Semester-Long Design Project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Policy for Each Meeting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Lab – doors close after 15 minutes</a:t>
            </a:r>
          </a:p>
          <a:p>
            <a:pPr marL="9175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Speak with TA to schedule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makeup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lab</a:t>
            </a:r>
          </a:p>
          <a:p>
            <a:pPr marL="9175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ue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dates for reports will be specified by the TAs</a:t>
            </a:r>
          </a:p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Recitation – doors close after 10 minutes</a:t>
            </a:r>
          </a:p>
          <a:p>
            <a:pPr marL="9175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After 10 minutes student is considered absent and will receive a zero, even if present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Laboratories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68350" y="796925"/>
            <a:ext cx="8148638" cy="4876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Three hours per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week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Students are placed in groups of 2 or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report for each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Quizzes given every week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material for that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Laboratories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68350" y="796925"/>
            <a:ext cx="8148638" cy="4876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3A3A6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extra time for quizzes, even if late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3A3A6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miss the quiz, you will receive a zero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3A3A6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Notify the Roaming TA of any lateness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3A3A6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absent, fill out a Makeup Lab Request on EG website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3A3A6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Request requires professor approval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3A3A6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will be made up in Open Lab</a:t>
            </a:r>
            <a:endParaRPr lang="en-US" dirty="0">
              <a:solidFill>
                <a:srgbClr val="3A3A6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7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Recitations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1.5 hours per week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Presentation of preceding lab or project status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Feedback will be provided by instructor, writing consultant, and TA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Recitations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7112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3A3A6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general, missing a recitation will result in a zero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3A3A6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have a legitimate reason to miss class, report your situation to Student Affairs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3A3A6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partners will give the presentation without you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3A3A6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Notify your teammates, faculty member, and recitation TA of your absence ahead of time, if at all possible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3A3A6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 Affairs will notify your professor if you require accommodation for your absence and you may receive the same presentation grade as your </a:t>
            </a:r>
            <a:r>
              <a:rPr lang="en-US" sz="1800" dirty="0" smtClean="0">
                <a:solidFill>
                  <a:srgbClr val="3A3A6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teammates</a:t>
            </a:r>
            <a:endParaRPr lang="en-US" sz="1800" dirty="0">
              <a:solidFill>
                <a:srgbClr val="3A3A6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53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Semester-Long Design Project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Nine-week project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Students grouped in teams of 2 to 3 people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Four projects to choose from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5935</TotalTime>
  <Words>507</Words>
  <Application>Microsoft Office PowerPoint</Application>
  <PresentationFormat>On-screen Show (16:9)</PresentationFormat>
  <Paragraphs>97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ＭＳ Ｐゴシック</vt:lpstr>
      <vt:lpstr>ＭＳ Ｐゴシック</vt:lpstr>
      <vt:lpstr>Arial</vt:lpstr>
      <vt:lpstr>Calibri</vt:lpstr>
      <vt:lpstr>Courier New</vt:lpstr>
      <vt:lpstr>Tahoma</vt:lpstr>
      <vt:lpstr>Wingdings</vt:lpstr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Peter Li</cp:lastModifiedBy>
  <cp:revision>64</cp:revision>
  <dcterms:created xsi:type="dcterms:W3CDTF">2013-09-03T13:03:01Z</dcterms:created>
  <dcterms:modified xsi:type="dcterms:W3CDTF">2019-02-08T03:36:03Z</dcterms:modified>
</cp:coreProperties>
</file>