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Gotham Medium" panose="02000604030000020004" pitchFamily="50" charset="0"/>
      <p:regular r:id="rId24"/>
    </p:embeddedFont>
    <p:embeddedFont>
      <p:font typeface="Proxima Nova Lt" panose="02000506030000020004" pitchFamily="2" charset="0"/>
      <p:regular r:id="rId25"/>
      <p:bold r:id="rId26"/>
    </p:embeddedFont>
    <p:embeddedFont>
      <p:font typeface="Proxima Nova Rg" panose="02000506030000020004" pitchFamily="2"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101" d="100"/>
          <a:sy n="101" d="100"/>
        </p:scale>
        <p:origin x="9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3/3/2021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3/3/2021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3/3/2021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3/3/2021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3/3/2021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3/3/2021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3/3/2021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3/3/2021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3/3/2021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3/3/2021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3/3/2021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3/3/2021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3/3/2021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3/3/2021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3/3/2021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3/3/2021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3/3/2021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3/3/2021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3/3/2021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3/3/2021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3/3/2021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3/3/2021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3/3/2021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3/3/2021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3/3/2021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ocw.mit.edu/index.htm" TargetMode="External"/><Relationship Id="rId3" Type="http://schemas.openxmlformats.org/officeDocument/2006/relationships/image" Target="../media/image1.emf"/><Relationship Id="rId7" Type="http://schemas.openxmlformats.org/officeDocument/2006/relationships/hyperlink" Target="https://www.coursera.or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w3schools.com/whatis/" TargetMode="External"/><Relationship Id="rId5" Type="http://schemas.openxmlformats.org/officeDocument/2006/relationships/hyperlink" Target="https://www.codecademy.com/" TargetMode="External"/><Relationship Id="rId10" Type="http://schemas.openxmlformats.org/officeDocument/2006/relationships/image" Target="../media/image2.png"/><Relationship Id="rId4" Type="http://schemas.openxmlformats.org/officeDocument/2006/relationships/hyperlink" Target="https://www.linkedin.com/learning/" TargetMode="External"/><Relationship Id="rId9" Type="http://schemas.openxmlformats.org/officeDocument/2006/relationships/hyperlink" Target="https://stackoverflow.com/jobs/companies/goog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4" name="TextBox 3">
            <a:extLst>
              <a:ext uri="{FF2B5EF4-FFF2-40B4-BE49-F238E27FC236}">
                <a16:creationId xmlns:a16="http://schemas.microsoft.com/office/drawing/2014/main" id="{EC540017-4853-4799-B336-E0A320CCA8FE}"/>
              </a:ext>
            </a:extLst>
          </p:cNvPr>
          <p:cNvSpPr txBox="1"/>
          <p:nvPr/>
        </p:nvSpPr>
        <p:spPr>
          <a:xfrm>
            <a:off x="6372373" y="5160190"/>
            <a:ext cx="4742562" cy="369550"/>
          </a:xfrm>
          <a:prstGeom prst="rect">
            <a:avLst/>
          </a:prstGeom>
          <a:noFill/>
        </p:spPr>
        <p:txBody>
          <a:bodyPr wrap="square" rtlCol="0">
            <a:spAutoFit/>
          </a:bodyPr>
          <a:lstStyle/>
          <a:p>
            <a:r>
              <a:rPr lang="en-US" dirty="0"/>
              <a:t>Figure 1: High performance computing</a:t>
            </a:r>
          </a:p>
        </p:txBody>
      </p:sp>
    </p:spTree>
    <p:extLst>
      <p:ext uri="{BB962C8B-B14F-4D97-AF65-F5344CB8AC3E}">
        <p14:creationId xmlns:p14="http://schemas.microsoft.com/office/powerpoint/2010/main" val="159155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hlinkClick r:id="rId4"/>
              </a:rPr>
              <a:t>LinkedIn Learning</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err="1">
                <a:latin typeface="Proxima Nova Rg" panose="02000506030000020004" pitchFamily="2" charset="77"/>
                <a:hlinkClick r:id="rId5"/>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6"/>
              </a:rPr>
              <a:t>w3schools (web design)</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hlinkClick r:id="rId7"/>
              </a:rPr>
              <a:t>Coursera</a:t>
            </a:r>
            <a:endParaRPr lang="en-US" sz="2800" dirty="0">
              <a:latin typeface="Proxima Nova Rg" panose="02000506030000020004" pitchFamily="2" charset="77"/>
            </a:endParaRPr>
          </a:p>
          <a:p>
            <a:pPr marL="914400" lvl="1" indent="-457200" algn="l">
              <a:buFont typeface="Arial" panose="020B0604020202020204" pitchFamily="34" charset="0"/>
              <a:buChar char="•"/>
            </a:pPr>
            <a:r>
              <a:rPr lang="en-US" sz="2800" dirty="0">
                <a:latin typeface="Proxima Nova Rg" panose="02000506030000020004" pitchFamily="2" charset="77"/>
                <a:hlinkClick r:id="rId8"/>
              </a:rPr>
              <a:t>MIT </a:t>
            </a:r>
            <a:r>
              <a:rPr lang="en-US" sz="2800" dirty="0" err="1">
                <a:latin typeface="Proxima Nova Rg" panose="02000506030000020004" pitchFamily="2" charset="77"/>
                <a:hlinkClick r:id="rId8"/>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hlinkClick r:id="rId9"/>
              </a:rPr>
              <a:t>Google &amp; Stack Overflow </a:t>
            </a:r>
            <a:endParaRPr lang="en-US" sz="2800" dirty="0">
              <a:latin typeface="Proxima Nova Rg"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546</Words>
  <Application>Microsoft Office PowerPoint</Application>
  <PresentationFormat>Widescreen</PresentationFormat>
  <Paragraphs>87</Paragraphs>
  <Slides>14</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Proxima Nova Lt</vt:lpstr>
      <vt:lpstr>Wingdings</vt:lpstr>
      <vt:lpstr>Gotham Medium</vt:lpstr>
      <vt:lpstr>Proxima Nova Rg</vt:lpstr>
      <vt:lpstr>Calibri Light</vt:lpstr>
      <vt:lpstr>Arial</vt:lpstr>
      <vt:lpstr>Calibri</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Maithili Manessis</cp:lastModifiedBy>
  <cp:revision>9</cp:revision>
  <dcterms:created xsi:type="dcterms:W3CDTF">2020-08-24T03:35:39Z</dcterms:created>
  <dcterms:modified xsi:type="dcterms:W3CDTF">2021-03-04T04:43:01Z</dcterms:modified>
</cp:coreProperties>
</file>