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6/30/2018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.STL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If your team has time before the mousetrap car competition,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CAD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/>
              <a:t>Mousetrap competition report</a:t>
            </a:r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Car Competition (winner get 3D printed keychain)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Following 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70</TotalTime>
  <Words>426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Shayan Abdul Karim Khan</cp:lastModifiedBy>
  <cp:revision>38</cp:revision>
  <dcterms:created xsi:type="dcterms:W3CDTF">2016-01-20T23:27:44Z</dcterms:created>
  <dcterms:modified xsi:type="dcterms:W3CDTF">2018-06-30T05:37:57Z</dcterms:modified>
</cp:coreProperties>
</file>