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3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.STL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If your team has time before the </a:t>
            </a:r>
            <a:r>
              <a:rPr lang="en-US" dirty="0" smtClean="0"/>
              <a:t>hot air balloon </a:t>
            </a:r>
            <a:r>
              <a:rPr lang="en-US" dirty="0" smtClean="0"/>
              <a:t>competition</a:t>
            </a:r>
            <a:r>
              <a:rPr lang="en-US" dirty="0"/>
              <a:t>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Thingiverse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CAD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1B)</a:t>
            </a:r>
          </a:p>
          <a:p>
            <a:pPr lvl="1">
              <a:lnSpc>
                <a:spcPct val="150000"/>
              </a:lnSpc>
            </a:pPr>
            <a:r>
              <a:rPr lang="en-US" sz="3600" b="1" dirty="0" smtClean="0"/>
              <a:t>Hot air balloon competition </a:t>
            </a:r>
            <a:r>
              <a:rPr lang="en-US" sz="3600" b="1" dirty="0" smtClean="0"/>
              <a:t>report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Hot Air Balloon Competition </a:t>
            </a:r>
            <a:r>
              <a:rPr lang="en-US" dirty="0"/>
              <a:t>(</a:t>
            </a:r>
            <a:r>
              <a:rPr lang="en-US" dirty="0" smtClean="0"/>
              <a:t>winners </a:t>
            </a:r>
            <a:r>
              <a:rPr lang="en-US" dirty="0"/>
              <a:t>get 3D printed </a:t>
            </a:r>
            <a:r>
              <a:rPr lang="en-US" dirty="0" smtClean="0"/>
              <a:t>keychains)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sz="3600" dirty="0"/>
              <a:t>Following 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73</TotalTime>
  <Words>424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EG</cp:lastModifiedBy>
  <cp:revision>39</cp:revision>
  <dcterms:created xsi:type="dcterms:W3CDTF">2016-01-20T23:27:44Z</dcterms:created>
  <dcterms:modified xsi:type="dcterms:W3CDTF">2018-09-04T16:32:55Z</dcterms:modified>
</cp:coreProperties>
</file>