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If your team has time before the hot air balloon competition,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CAD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/>
              <a:t>Mousetrap vehicle competition report</a:t>
            </a:r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Vehicle Competition (winners get 3D printed keychains)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74</TotalTime>
  <Words>432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Amanda Zhou</cp:lastModifiedBy>
  <cp:revision>42</cp:revision>
  <dcterms:created xsi:type="dcterms:W3CDTF">2016-01-20T23:27:44Z</dcterms:created>
  <dcterms:modified xsi:type="dcterms:W3CDTF">2019-01-26T23:15:17Z</dcterms:modified>
</cp:coreProperties>
</file>