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3030000020004" pitchFamily="2" charset="0"/>
      <p:regular r:id="rId22"/>
      <p: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1C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time permits, explore </a:t>
            </a:r>
            <a:r>
              <a:rPr lang="en-US" dirty="0">
                <a:latin typeface="Proxima Nova Rg" panose="02000506030000020004" pitchFamily="2" charset="0"/>
                <a:hlinkClick r:id="rId2"/>
              </a:rPr>
              <a:t>Thingiverse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1C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Each team member must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and paste all figures and tables as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in use courtesy of Autodesk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 in use</a:t>
            </a:r>
          </a:p>
        </p:txBody>
      </p:sp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 in use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printer slicing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Cura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Cura (right) in use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 in</a:t>
            </a:r>
          </a:p>
        </p:txBody>
      </p:sp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467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Gotham Medium</vt:lpstr>
      <vt:lpstr>Calibri</vt:lpstr>
      <vt:lpstr>Arial</vt:lpstr>
      <vt:lpstr>Calibri Light</vt:lpstr>
      <vt:lpstr>Proxima Nova Lt</vt:lpstr>
      <vt:lpstr>Office Theme</vt:lpstr>
      <vt:lpstr>SOFTWARE FOR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45</cp:revision>
  <dcterms:created xsi:type="dcterms:W3CDTF">2019-06-25T23:10:16Z</dcterms:created>
  <dcterms:modified xsi:type="dcterms:W3CDTF">2020-01-22T02:32:53Z</dcterms:modified>
</cp:coreProperties>
</file>