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69" r:id="rId12"/>
    <p:sldId id="279" r:id="rId13"/>
    <p:sldId id="280" r:id="rId14"/>
    <p:sldId id="278" r:id="rId15"/>
    <p:sldId id="281" r:id="rId16"/>
    <p:sldId id="283" r:id="rId17"/>
    <p:sldId id="289" r:id="rId18"/>
    <p:sldId id="284" r:id="rId19"/>
  </p:sldIdLst>
  <p:sldSz cx="12192000" cy="6858000"/>
  <p:notesSz cx="6858000" cy="9144000"/>
  <p:embeddedFontLst>
    <p:embeddedFont>
      <p:font typeface="Proxima Nova Rg" panose="02000506030000020004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MS PGothic" panose="020B0600070205080204" pitchFamily="34" charset="-128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Proxima Nova Lt" panose="02000506030000020004" pitchFamily="50" charset="0"/>
      <p:regular r:id="rId35"/>
    </p:embeddedFont>
    <p:embeddedFont>
      <p:font typeface="Gotham Medium" panose="02000604030000020004" pitchFamily="50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651DF5CB-7BA6-4858-AE1E-5F31154C1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="" xmlns:a16="http://schemas.microsoft.com/office/drawing/2014/main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994156"/>
            <a:ext cx="10709139" cy="3917892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Sunforce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endParaRPr lang="en-US" altLang="en-US" dirty="0">
              <a:latin typeface="Proxima Nova Rg" panose="02000506030000020004" pitchFamily="2" charset="0"/>
            </a:endParaRP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9V DC motor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Standard LEGO kit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LEGO to alligator clip connector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Scissors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06" y="4455587"/>
            <a:ext cx="1519822" cy="16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670838"/>
            <a:ext cx="2085780" cy="1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66" y="4774755"/>
            <a:ext cx="2057540" cy="126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38E4260-4721-4A68-AFBC-E6067D27B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900590"/>
            <a:ext cx="1050402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power storage device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 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2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using music voltmeter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3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Design a sustainable energy vehicle using the power source of choice and enter in competition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=""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</p:spPr>
            <p:txBody>
              <a:bodyPr anchor="ctr">
                <a:normAutofit/>
              </a:bodyPr>
              <a:lstStyle/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Rg" panose="02000506030000020004" pitchFamily="2" charset="0"/>
                  </a:rPr>
                  <a:t>Competition is judged by the competition ratio (CR):</a:t>
                </a:r>
              </a:p>
              <a:p>
                <a:pPr algn="l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𝑖𝑠𝑡𝑎𝑛𝑐𝑒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[$]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altLang="en-US" dirty="0">
                  <a:latin typeface="Proxima Nova Rg" panose="02000506030000020004" pitchFamily="2" charset="0"/>
                </a:endParaRP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sustainable energy vehicle must carry the power source</a:t>
                </a: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Each design will only be allowed one trial</a:t>
                </a: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Cannot touch vehicle once trial has started</a:t>
                </a: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trial will end after five minutes or when the car stops moving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  <a:blipFill>
                <a:blip r:embed="rId2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B39F110E-215C-4B9C-8224-AF5A5CE1A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="" xmlns:a16="http://schemas.microsoft.com/office/drawing/2014/main" id="{5D9B185D-348B-4834-B403-B847CF3D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73131"/>
              </p:ext>
            </p:extLst>
          </p:nvPr>
        </p:nvGraphicFramePr>
        <p:xfrm>
          <a:off x="2151017" y="2398889"/>
          <a:ext cx="7889966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491">
                  <a:extLst>
                    <a:ext uri="{9D8B030D-6E8A-4147-A177-3AD203B41FA5}">
                      <a16:colId xmlns="" xmlns:a16="http://schemas.microsoft.com/office/drawing/2014/main" val="1276653309"/>
                    </a:ext>
                  </a:extLst>
                </a:gridCol>
                <a:gridCol w="1750423">
                  <a:extLst>
                    <a:ext uri="{9D8B030D-6E8A-4147-A177-3AD203B41FA5}">
                      <a16:colId xmlns="" xmlns:a16="http://schemas.microsoft.com/office/drawing/2014/main" val="1982894277"/>
                    </a:ext>
                  </a:extLst>
                </a:gridCol>
                <a:gridCol w="1881052">
                  <a:extLst>
                    <a:ext uri="{9D8B030D-6E8A-4147-A177-3AD203B41FA5}">
                      <a16:colId xmlns="" xmlns:a16="http://schemas.microsoft.com/office/drawing/2014/main" val="3253040713"/>
                    </a:ext>
                  </a:extLst>
                </a:gridCol>
              </a:tblGrid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Cost Per 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45293397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Horizon Wind Turbine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$7.50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88285993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Solar Panel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$10.00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34585964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 5.5V Capacitor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$3.00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4981329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Alligator Clip Set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pair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68781692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LEGO Kit (Limit One Per Design)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1899849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LEGO to Alligator Clip Connector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99957511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Tape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foot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037674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31BE959-2394-45C5-8E82-40822113FB78}"/>
              </a:ext>
            </a:extLst>
          </p:cNvPr>
          <p:cNvSpPr/>
          <p:nvPr/>
        </p:nvSpPr>
        <p:spPr>
          <a:xfrm>
            <a:off x="2151017" y="2046687"/>
            <a:ext cx="788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Cost List for Competition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8C6D646-4329-456C-8CB9-813709886A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Optional extra credit </a:t>
            </a: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cost of vehicle design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7DF1FBF-CEF2-4828-A7AE-F6212DC8E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613145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pictures 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Clean up workstations 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Return all unused materials to the TA</a:t>
            </a:r>
            <a:endParaRPr lang="en-US" dirty="0">
              <a:latin typeface="Proxima Nova Rg" panose="02000506030000020004" pitchFamily="2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2061293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charset="0"/>
              </a:rPr>
              <a:t>Required Pre-Lab Activity for Lab 6</a:t>
            </a:r>
            <a:r>
              <a:rPr lang="en-US" dirty="0" smtClean="0">
                <a:latin typeface="Proxima Nova Lt" panose="02000506030000020004" charset="0"/>
              </a:rPr>
              <a:t>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Complete the online NYU Tandon MakerSpace Safety Orientation training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Requires watching three videos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Covid-19 </a:t>
            </a:r>
            <a:r>
              <a:rPr lang="en-US" dirty="0">
                <a:latin typeface="Proxima Nova Rg" panose="02000506030000020004" charset="0"/>
              </a:rPr>
              <a:t>Policies and </a:t>
            </a:r>
            <a:r>
              <a:rPr lang="en-US" dirty="0" smtClean="0">
                <a:latin typeface="Proxima Nova Rg" panose="02000506030000020004" charset="0"/>
              </a:rPr>
              <a:t>Updates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Safety Orientation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Ultimaker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Refer to the Lab 6A manual page for more information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Proxima Nova Lt" panose="0200050603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4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65F5777-3E09-4ECD-970A-CC927A146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="" xmlns:a16="http://schemas.microsoft.com/office/drawing/2014/main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6B6E463-F84E-4160-931E-9B611F9B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="" xmlns:a16="http://schemas.microsoft.com/office/drawing/2014/main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8918A13-8F38-44A8-B4D6-47CB3DEE8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471CE3F-5360-42D8-90ED-64F2F64C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83237" y="628613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EDA168D-BC24-4758-B8CE-F50FEA4B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="" xmlns:a16="http://schemas.microsoft.com/office/drawing/2014/main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3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="" xmlns:a16="http://schemas.microsoft.com/office/drawing/2014/main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="" xmlns:a16="http://schemas.microsoft.com/office/drawing/2014/main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="" xmlns:a16="http://schemas.microsoft.com/office/drawing/2014/main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="" xmlns:a16="http://schemas.microsoft.com/office/drawing/2014/main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155C359-A118-4162-9142-3ADA368F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5088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BCA8C9EC-39F7-4BA7-96A3-773A4A456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=""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947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="" xmlns:a16="http://schemas.microsoft.com/office/drawing/2014/main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>
                <a:blip r:embed="rId7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629A33A5-89D1-4A3D-B7A7-933DDF9EF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577</Words>
  <Application>Microsoft Office PowerPoint</Application>
  <PresentationFormat>Widescreen</PresentationFormat>
  <Paragraphs>157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Proxima Nova Rg</vt:lpstr>
      <vt:lpstr>Tahoma</vt:lpstr>
      <vt:lpstr>Calibri</vt:lpstr>
      <vt:lpstr>Cambria Math</vt:lpstr>
      <vt:lpstr>MS PGothic</vt:lpstr>
      <vt:lpstr>Calibri Light</vt:lpstr>
      <vt:lpstr>Arial</vt:lpstr>
      <vt:lpstr>Proxima Nova Lt</vt:lpstr>
      <vt:lpstr>Gotham Medium</vt:lpstr>
      <vt:lpstr>Office Theme</vt:lpstr>
      <vt:lpstr>Bitmap Image</vt:lpstr>
      <vt:lpstr>SUSTAINABLE ENERGY VEHICLE COMPETITION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COMPETITION RULES</vt:lpstr>
      <vt:lpstr>ASSIGNMENT</vt:lpstr>
      <vt:lpstr>CLOSING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68</cp:revision>
  <dcterms:created xsi:type="dcterms:W3CDTF">2019-06-25T23:10:16Z</dcterms:created>
  <dcterms:modified xsi:type="dcterms:W3CDTF">2020-09-26T09:42:04Z</dcterms:modified>
</cp:coreProperties>
</file>