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89" r:id="rId14"/>
    <p:sldId id="279" r:id="rId15"/>
    <p:sldId id="280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Proxima Nova Lt" panose="02000506030000020004" pitchFamily="50" charset="0"/>
      <p:regular r:id="rId28"/>
    </p:embeddedFont>
    <p:embeddedFont>
      <p:font typeface="MS PGothic" panose="020B0600070205080204" pitchFamily="34" charset="-128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otham Medium" panose="02000604030000020004" pitchFamily="50" charset="0"/>
      <p:regular r:id="rId32"/>
    </p:embeddedFont>
    <p:embeddedFont>
      <p:font typeface="Proxima Nova Rg" panose="020005060300000200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xmlns="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994156"/>
            <a:ext cx="10709139" cy="3917892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Sunforce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latin typeface="Proxima Nova Rg" panose="02000506030000020004" pitchFamily="2" charset="0"/>
            </a:endParaRP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Virtual VEX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0" y="3664984"/>
            <a:ext cx="2143915" cy="23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Proxima Nova Lt" panose="02000506030000020004" pitchFamily="50" charset="0"/>
              </a:rPr>
              <a:t>Remote students will complete some of Part 1 and 2 on </a:t>
            </a:r>
            <a:r>
              <a:rPr lang="en-US" dirty="0" err="1">
                <a:solidFill>
                  <a:srgbClr val="FF0000"/>
                </a:solidFill>
                <a:latin typeface="Proxima Nova Lt" panose="02000506030000020004" pitchFamily="50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Proxima Nova Lt" panose="02000506030000020004" pitchFamily="50" charset="0"/>
              </a:rPr>
              <a:t>inkerCAD</a:t>
            </a:r>
            <a:endParaRPr lang="en-US" altLang="en-US" b="1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(In-Person &amp; Remote)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music voltmeter/multimeter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  <a:endParaRPr lang="en-US" altLang="en-US" sz="24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Lemon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Potato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Data Analysis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(Hybrid)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591591"/>
            <a:ext cx="3657600" cy="90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1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656356" y="1923350"/>
            <a:ext cx="5439644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 smtClean="0">
                <a:latin typeface="Proxima Nova Lt" panose="02000506030000020004" pitchFamily="50" charset="0"/>
              </a:rPr>
              <a:t>:</a:t>
            </a:r>
            <a:br>
              <a:rPr lang="en-US" altLang="en-US" dirty="0" smtClean="0">
                <a:latin typeface="Proxima Nova Lt" panose="02000506030000020004" pitchFamily="50" charset="0"/>
              </a:rPr>
            </a:br>
            <a:r>
              <a:rPr lang="en-US" altLang="en-US" dirty="0" smtClean="0">
                <a:latin typeface="Proxima Nova Rg" panose="02000506030000020004" pitchFamily="2" charset="0"/>
              </a:rPr>
              <a:t>Design a sustainable </a:t>
            </a:r>
            <a:r>
              <a:rPr lang="en-US" altLang="en-US" dirty="0">
                <a:latin typeface="Proxima Nova Rg" panose="02000506030000020004" pitchFamily="2" charset="0"/>
              </a:rPr>
              <a:t>energy vehicle using the power source of choice in Fusion 360 (Hybrid</a:t>
            </a:r>
            <a:r>
              <a:rPr lang="en-US" altLang="en-US" dirty="0" smtClean="0">
                <a:latin typeface="Proxima Nova Rg" panose="02000506030000020004" pitchFamily="2" charset="0"/>
              </a:rPr>
              <a:t>)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</a:t>
            </a:r>
            <a:r>
              <a:rPr lang="en-US" altLang="en-US" sz="2200" b="1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Credit</a:t>
            </a:r>
            <a:r>
              <a:rPr lang="en-US" altLang="en-US" sz="2200" b="1" dirty="0" smtClean="0">
                <a:latin typeface="Proxima Nova Rg" panose="02000506030000020004" pitchFamily="2" charset="0"/>
              </a:rPr>
              <a:t/>
            </a:r>
            <a:br>
              <a:rPr lang="en-US" altLang="en-US" sz="2200" b="1" dirty="0" smtClean="0">
                <a:latin typeface="Proxima Nova Rg" panose="02000506030000020004" pitchFamily="2" charset="0"/>
              </a:rPr>
            </a:br>
            <a:r>
              <a:rPr lang="en-US" altLang="en-US" sz="2200" dirty="0" smtClean="0">
                <a:latin typeface="Proxima Nova Rg" panose="02000506030000020004" pitchFamily="2" charset="0"/>
              </a:rPr>
              <a:t>Use </a:t>
            </a:r>
            <a:r>
              <a:rPr lang="en-US" altLang="en-US" sz="2200" dirty="0">
                <a:latin typeface="Proxima Nova Rg" panose="02000506030000020004" pitchFamily="2" charset="0"/>
              </a:rPr>
              <a:t>Sweep to create wires that connects the capacitors to the motors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3076" name="Picture 4" descr="WHAT ARE THE VALUES FOR ALL OF THE VEX SENSORS?">
            <a:extLst>
              <a:ext uri="{FF2B5EF4-FFF2-40B4-BE49-F238E27FC236}">
                <a16:creationId xmlns:a16="http://schemas.microsoft.com/office/drawing/2014/main" xmlns="" id="{2D328971-05FE-4858-8E78-38A1B16A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7" y="2594820"/>
            <a:ext cx="3755683" cy="25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5F61348-4A73-4F35-97C8-6C6EED21FF9A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Simple VEX Robot courtesy of Chris and Jim CIM</a:t>
            </a:r>
          </a:p>
        </p:txBody>
      </p:sp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PROCEDURE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93465"/>
            <a:ext cx="11063786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Vehicle Design Rules: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The </a:t>
            </a:r>
            <a:r>
              <a:rPr lang="en-US" altLang="en-US" dirty="0">
                <a:latin typeface="Proxima Nova Rg" panose="02000506030000020004" pitchFamily="2" charset="0"/>
              </a:rPr>
              <a:t>sustainable energy vehicle must carry the capacitors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Two motors are allowed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Modify the design to have a location to store the power storage </a:t>
            </a:r>
            <a:r>
              <a:rPr lang="en-US" altLang="en-US" dirty="0" smtClean="0">
                <a:latin typeface="Proxima Nova Rg" panose="02000506030000020004" pitchFamily="2" charset="0"/>
              </a:rPr>
              <a:t>device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The motors must be connected to a minimum of two wheels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 and screenshots of all circuits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Take 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xmlns="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xmlns="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xmlns="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xmlns="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xmlns="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="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562</Words>
  <Application>Microsoft Office PowerPoint</Application>
  <PresentationFormat>Widescreen</PresentationFormat>
  <Paragraphs>131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Tahoma</vt:lpstr>
      <vt:lpstr>Calibri</vt:lpstr>
      <vt:lpstr>Cambria Math</vt:lpstr>
      <vt:lpstr>Proxima Nova Lt</vt:lpstr>
      <vt:lpstr>MS PGothic</vt:lpstr>
      <vt:lpstr>Calibri Light</vt:lpstr>
      <vt:lpstr>Gotham Medium</vt:lpstr>
      <vt:lpstr>Arial</vt:lpstr>
      <vt:lpstr>Proxima Nova Rg</vt:lpstr>
      <vt:lpstr>Office Theme</vt:lpstr>
      <vt:lpstr>Bitmap Image</vt:lpstr>
      <vt:lpstr>SUSTAINABLE ENERGY VEHICLE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75</cp:revision>
  <dcterms:created xsi:type="dcterms:W3CDTF">2019-06-25T23:10:16Z</dcterms:created>
  <dcterms:modified xsi:type="dcterms:W3CDTF">2020-10-03T15:30:32Z</dcterms:modified>
</cp:coreProperties>
</file>