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69" r:id="rId12"/>
    <p:sldId id="279" r:id="rId13"/>
    <p:sldId id="280" r:id="rId14"/>
    <p:sldId id="278" r:id="rId15"/>
    <p:sldId id="281" r:id="rId16"/>
    <p:sldId id="283" r:id="rId17"/>
    <p:sldId id="28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Gotham Medium" pitchFamily="2" charset="0"/>
      <p:regular r:id="rId27"/>
      <p:italic r:id="rId28"/>
    </p:embeddedFont>
    <p:embeddedFont>
      <p:font typeface="Proxima Nova Lt" panose="02000506030000020004" pitchFamily="2" charset="77"/>
      <p:regular r:id="rId29"/>
      <p:bold r:id="rId30"/>
    </p:embeddedFont>
    <p:embeddedFont>
      <p:font typeface="Proxima Nova Rg" panose="02000506030000020004" pitchFamily="2" charset="77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84"/>
  </p:normalViewPr>
  <p:slideViewPr>
    <p:cSldViewPr snapToGrid="0">
      <p:cViewPr varScale="1">
        <p:scale>
          <a:sx n="106" d="100"/>
          <a:sy n="106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5.5V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source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73131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5.5V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Bitmap Image" r:id="rId4" imgW="6095238" imgH="4571429" progId="Paint.Picture">
                    <p:embed/>
                  </p:oleObj>
                </mc:Choice>
                <mc:Fallback>
                  <p:oleObj name="Bitmap Image" r:id="rId4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608</Words>
  <Application>Microsoft Macintosh PowerPoint</Application>
  <PresentationFormat>Widescreen</PresentationFormat>
  <Paragraphs>149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Proxima Nova Rg</vt:lpstr>
      <vt:lpstr>Calibri Light</vt:lpstr>
      <vt:lpstr>Proxima Nova Lt</vt:lpstr>
      <vt:lpstr>Calibri</vt:lpstr>
      <vt:lpstr>Cambria Math</vt:lpstr>
      <vt:lpstr>Gotham Medium</vt:lpstr>
      <vt:lpstr>Arial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Hillary Abordo</cp:lastModifiedBy>
  <cp:revision>69</cp:revision>
  <dcterms:created xsi:type="dcterms:W3CDTF">2019-06-25T23:10:16Z</dcterms:created>
  <dcterms:modified xsi:type="dcterms:W3CDTF">2021-11-08T16:29:21Z</dcterms:modified>
</cp:coreProperties>
</file>