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88" r:id="rId12"/>
    <p:sldId id="269" r:id="rId13"/>
    <p:sldId id="279" r:id="rId14"/>
    <p:sldId id="280" r:id="rId15"/>
    <p:sldId id="278" r:id="rId16"/>
    <p:sldId id="266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716"/>
  </p:normalViewPr>
  <p:slideViewPr>
    <p:cSldViewPr snapToGrid="0">
      <p:cViewPr varScale="1">
        <p:scale>
          <a:sx n="93" d="100"/>
          <a:sy n="93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38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7546"/>
            <a:ext cx="7171507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Multimeter Guidelines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Ensure that the red lead is connected to the correct port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current – Multimeter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voltage – Multimeter in parallel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7156322" y="518193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9: Ports on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EB0C5F-50E0-7C79-7CAF-AB76F958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1098"/>
          <a:stretch/>
        </p:blipFill>
        <p:spPr bwMode="auto">
          <a:xfrm>
            <a:off x="7406378" y="2035042"/>
            <a:ext cx="4485849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</a:t>
                </a:r>
                <a:r>
                  <a:rPr lang="en-US" altLang="en-US">
                    <a:latin typeface="Proxima Nova Rg" panose="02000506030000020004" pitchFamily="2" charset="0"/>
                  </a:rPr>
                  <a:t>storage device</a:t>
                </a:r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cost of sustainability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price of remaining environmentally unethical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22" name="Google Shape;22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/>
          <p:nvPr/>
        </p:nvSpPr>
        <p:spPr>
          <a:xfrm>
            <a:off x="8379139" y="4447731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Rising Sea Levels in the Maldives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0725" y="2511415"/>
            <a:ext cx="3601500" cy="183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35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Handle the batteries with caution! Be careful not to touch the two leads together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</a:t>
            </a:r>
            <a:r>
              <a:rPr lang="en-US" sz="2400">
                <a:latin typeface="Proxima Nova Rg" panose="02000506030000020004" pitchFamily="2" charset="0"/>
              </a:rPr>
              <a:t>to next </a:t>
            </a:r>
            <a:r>
              <a:rPr lang="en-US" sz="2400" dirty="0">
                <a:latin typeface="Proxima Nova Rg" panose="02000506030000020004" pitchFamily="2" charset="0"/>
              </a:rPr>
              <a:t>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9F565181-02DE-4F20-A718-D7B59FD153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latin typeface="Proxima Nova Lt" panose="02000506030000020004" pitchFamily="50" charset="0"/>
                  </a:rPr>
                  <a:t>Series connections</a:t>
                </a:r>
                <a:endParaRPr lang="en-US" dirty="0">
                  <a:latin typeface="Proxima Nova Lt" panose="02000506030000020004" pitchFamily="50" charset="0"/>
                </a:endParaRP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400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connections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6"/>
                <a:stretch>
                  <a:fillRect l="-1381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Series Connection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7: Parallel Connection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752</Words>
  <Application>Microsoft Macintosh PowerPoint</Application>
  <PresentationFormat>Widescreen</PresentationFormat>
  <Paragraphs>169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Gotham Medium</vt:lpstr>
      <vt:lpstr>Montserrat Medium</vt:lpstr>
      <vt:lpstr>Proxima Nova</vt:lpstr>
      <vt:lpstr>Proxima Nova Lt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87</cp:revision>
  <dcterms:created xsi:type="dcterms:W3CDTF">2019-06-25T23:10:16Z</dcterms:created>
  <dcterms:modified xsi:type="dcterms:W3CDTF">2023-11-08T21:04:04Z</dcterms:modified>
</cp:coreProperties>
</file>