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4" r:id="rId2"/>
    <p:sldId id="275" r:id="rId3"/>
    <p:sldId id="276" r:id="rId4"/>
    <p:sldId id="283" r:id="rId5"/>
    <p:sldId id="282" r:id="rId6"/>
    <p:sldId id="291" r:id="rId7"/>
    <p:sldId id="295" r:id="rId8"/>
    <p:sldId id="293" r:id="rId9"/>
    <p:sldId id="294" r:id="rId10"/>
    <p:sldId id="292" r:id="rId11"/>
    <p:sldId id="296" r:id="rId12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82" autoAdjust="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55" y="1121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88CD5B2-10F0-438A-811A-4FB21E6A8D85}" type="datetimeFigureOut">
              <a:rPr lang="en-US" altLang="en-US"/>
              <a:pPr>
                <a:defRPr/>
              </a:pPr>
              <a:t>9/12/2018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A937140-E881-4975-AF23-4F5D759EA6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2285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F996E7F-EDAB-4790-979C-7E852A11C320}" type="datetimeFigureOut">
              <a:rPr lang="en-US" altLang="en-US"/>
              <a:pPr>
                <a:defRPr/>
              </a:pPr>
              <a:t>9/12/2018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DCFF5D6-010A-4D91-93C4-C2628A7D35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9914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FF5D6-010A-4D91-93C4-C2628A7D35A5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0622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5143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2" y="1532443"/>
            <a:ext cx="3637261" cy="1811289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2" y="3718898"/>
            <a:ext cx="1783159" cy="3619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26767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53525" cy="5157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8315325" y="292100"/>
            <a:ext cx="184150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5156574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1583857"/>
            <a:ext cx="3737844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117915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3810941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712598"/>
            <a:ext cx="4480560" cy="443090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AE64F-0329-4099-BAA8-FCD88697F9EC}" type="datetime1">
              <a:rPr lang="en-US" altLang="en-US"/>
              <a:pPr>
                <a:defRPr/>
              </a:pPr>
              <a:t>9/12/2018</a:t>
            </a:fld>
            <a:endParaRPr lang="en-US" alt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D196EBC6-8F7B-4341-BCD0-77E3CCCD3B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55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8315553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51061-519A-4784-892B-B95E7889EEBA}" type="datetime1">
              <a:rPr lang="en-US" altLang="en-US"/>
              <a:pPr>
                <a:defRPr/>
              </a:pPr>
              <a:t>9/12/2018</a:t>
            </a:fld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C3EF180-0D60-44B2-9F82-6747EC9A39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09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34950"/>
            <a:ext cx="67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9153525" cy="712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3C6B9CB-E168-4894-A991-F440560B5009}" type="datetime1">
              <a:rPr lang="en-US" altLang="en-US"/>
              <a:pPr>
                <a:defRPr/>
              </a:pPr>
              <a:t>9/12/2018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EF6DBCF-3A38-469F-BCB5-3B5338553E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1" r:id="rId3"/>
    <p:sldLayoutId id="2147483732" r:id="rId4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286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0858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114550" indent="-285750" algn="l" defTabSz="457200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 smtClean="0">
                <a:latin typeface="Tahoma" pitchFamily="34" charset="0"/>
                <a:cs typeface="Tahoma" pitchFamily="34" charset="0"/>
              </a:rPr>
              <a:t>EGED: Elementary General Engineering and Design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3400" y="1209675"/>
            <a:ext cx="8153400" cy="12192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EGED II Overview</a:t>
            </a: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5" name="Content Placeholder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852" y="1977394"/>
            <a:ext cx="2616496" cy="300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833"/>
            <a:ext cx="2432957" cy="5986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Closing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483326" y="1222375"/>
            <a:ext cx="8229599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Read manual ahead of time (manual.eg.poly.edu)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Use EG website regularly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sz="22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Check for last minute cancellations and changes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sz="22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Keep in contact with your partners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sz="22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Express questions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and concerns to your instructor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Ask questions!!!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426"/>
            <a:ext cx="2432515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QUESTIONS?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E1E51061-519A-4784-892B-B95E7889EEBA}" type="datetime1">
              <a:rPr lang="en-US" altLang="en-US" smtClean="0"/>
              <a:pPr>
                <a:defRPr/>
              </a:pPr>
              <a:t>9/12/2018</a:t>
            </a:fld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C3EF180-0D60-44B2-9F82-6747EC9A3947}" type="slidenum">
              <a:rPr lang="en-US" altLang="en-US" smtClean="0"/>
              <a:pPr/>
              <a:t>11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663"/>
            <a:ext cx="2432515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77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Objectives of </a:t>
            </a:r>
            <a:r>
              <a:rPr lang="en-US" altLang="en-US" sz="2400" b="0" dirty="0" smtClean="0">
                <a:latin typeface="Tahoma" pitchFamily="34" charset="0"/>
                <a:cs typeface="Tahoma" pitchFamily="34" charset="0"/>
              </a:rPr>
              <a:t>EGED</a:t>
            </a:r>
          </a:p>
        </p:txBody>
      </p:sp>
      <p:sp>
        <p:nvSpPr>
          <p:cNvPr id="6147" name="Rectangle 3"/>
          <p:cNvSpPr txBox="1">
            <a:spLocks noChangeArrowheads="1"/>
          </p:cNvSpPr>
          <p:nvPr/>
        </p:nvSpPr>
        <p:spPr bwMode="auto">
          <a:xfrm>
            <a:off x="1371600" y="970915"/>
            <a:ext cx="69723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13716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To teach you about what engineers do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Technical skills</a:t>
            </a:r>
          </a:p>
          <a:p>
            <a:pPr indent="4572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err="1" smtClean="0">
                <a:solidFill>
                  <a:srgbClr val="000066"/>
                </a:solidFill>
                <a:latin typeface="Tahoma" pitchFamily="34" charset="0"/>
              </a:rPr>
              <a:t>Mindstorms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 EV3</a:t>
            </a:r>
          </a:p>
          <a:p>
            <a:pPr indent="4572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MS Project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Professional skills</a:t>
            </a:r>
          </a:p>
          <a:p>
            <a:pPr indent="4572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Teamwork</a:t>
            </a:r>
          </a:p>
          <a:p>
            <a:pPr indent="4572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Oral communication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426"/>
            <a:ext cx="2432515" cy="5974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Course Format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High School </a:t>
            </a: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Credit </a:t>
            </a: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Course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No college credit</a:t>
            </a:r>
            <a:endParaRPr lang="en-US" altLang="en-US" dirty="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Recitation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Semester-Long </a:t>
            </a: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Design Project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426"/>
            <a:ext cx="2432515" cy="5974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Recitations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1" name="Rectangle 3"/>
          <p:cNvSpPr txBox="1">
            <a:spLocks noChangeArrowheads="1"/>
          </p:cNvSpPr>
          <p:nvPr/>
        </p:nvSpPr>
        <p:spPr bwMode="auto">
          <a:xfrm>
            <a:off x="476250" y="1003300"/>
            <a:ext cx="82296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One-hour sessions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Presentation of project status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Feedback will be provided by instructor and TA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426"/>
            <a:ext cx="2432515" cy="5974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Semester-Long Design Project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Ten-week project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Students grouped in teams of 2 to 3 people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Multiple projects to choose from</a:t>
            </a:r>
          </a:p>
          <a:p>
            <a:pPr marL="914400"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Section dependent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426"/>
            <a:ext cx="2432515" cy="5974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Semester-Long Design Project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8512018"/>
              </p:ext>
            </p:extLst>
          </p:nvPr>
        </p:nvGraphicFramePr>
        <p:xfrm>
          <a:off x="533400" y="1703070"/>
          <a:ext cx="80772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Item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522E9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% of</a:t>
                      </a:r>
                      <a:r>
                        <a:rPr lang="en-US" sz="3200" baseline="0" dirty="0" smtClean="0">
                          <a:latin typeface="Arial" pitchFamily="34" charset="0"/>
                          <a:cs typeface="Arial" pitchFamily="34" charset="0"/>
                        </a:rPr>
                        <a:t> Grade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522E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Recitation Presentations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33⅓%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Semester-Long</a:t>
                      </a:r>
                      <a:r>
                        <a:rPr lang="en-US" sz="3200" baseline="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 Design Project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66⅔%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426"/>
            <a:ext cx="2432515" cy="5974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Attendance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1703" y="886463"/>
            <a:ext cx="8229600" cy="3527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Mandatory for all recitation sessions</a:t>
            </a:r>
          </a:p>
          <a:p>
            <a:pPr marL="914400" indent="-457200"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Unexcused absence will result in a zero grade for the recitation or lab</a:t>
            </a:r>
          </a:p>
          <a:p>
            <a:pPr marL="914400" indent="-457200"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Constant Lateness/Absence will result in failure of course</a:t>
            </a:r>
          </a:p>
          <a:p>
            <a:pPr marL="457200" indent="-457200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628"/>
            <a:ext cx="2432515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26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Communication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930275" y="961117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EG Website (eg.poly.edu) 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Electronic Submission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Email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Grades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EG Manual (manual.eg.poly.edu)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Detailed information about projects and policies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426"/>
            <a:ext cx="2432515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Electronic Submission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930275" y="103949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All work must be submitted electronically through the EG website (eg.poly.edu) 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Midnight deadline (Be mindful of connection speeds!)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No negotiation of grades if work is not submitted electronically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426"/>
            <a:ext cx="2432515" cy="5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5885</TotalTime>
  <Words>221</Words>
  <Application>Microsoft Office PowerPoint</Application>
  <PresentationFormat>On-screen Show (16:9)</PresentationFormat>
  <Paragraphs>59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ＭＳ Ｐゴシック</vt:lpstr>
      <vt:lpstr>ＭＳ Ｐゴシック</vt:lpstr>
      <vt:lpstr>Arial</vt:lpstr>
      <vt:lpstr>Calibri</vt:lpstr>
      <vt:lpstr>Courier New</vt:lpstr>
      <vt:lpstr>Tahoma</vt:lpstr>
      <vt:lpstr>Wingdings</vt:lpstr>
      <vt:lpstr>NYU Schools Master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York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Bresnahan</dc:creator>
  <cp:lastModifiedBy>EG</cp:lastModifiedBy>
  <cp:revision>62</cp:revision>
  <dcterms:created xsi:type="dcterms:W3CDTF">2013-09-03T13:03:01Z</dcterms:created>
  <dcterms:modified xsi:type="dcterms:W3CDTF">2018-09-12T17:28:22Z</dcterms:modified>
</cp:coreProperties>
</file>