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4" r:id="rId2"/>
    <p:sldId id="275" r:id="rId3"/>
    <p:sldId id="276" r:id="rId4"/>
    <p:sldId id="283" r:id="rId5"/>
    <p:sldId id="282" r:id="rId6"/>
    <p:sldId id="291" r:id="rId7"/>
    <p:sldId id="295" r:id="rId8"/>
    <p:sldId id="293" r:id="rId9"/>
    <p:sldId id="294" r:id="rId10"/>
    <p:sldId id="292" r:id="rId11"/>
    <p:sldId id="296" r:id="rId12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2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55" y="112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 smtClean="0">
                <a:latin typeface="Tahoma" pitchFamily="34" charset="0"/>
                <a:cs typeface="Tahoma" pitchFamily="34" charset="0"/>
              </a:rPr>
              <a:t>EGED: Elementary General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EGED II Overview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852" y="1977394"/>
            <a:ext cx="2616496" cy="300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833"/>
            <a:ext cx="2432957" cy="5986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Closing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Read manual ahead of time (manual.eg.poly.edu)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Use EG website regularly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Check for last minute cancellations and changes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in contact with your partners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Express questions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and concerns to your instructor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Ask questions!!!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426"/>
            <a:ext cx="2432515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1E51061-519A-4784-892B-B95E7889EEBA}" type="datetime1">
              <a:rPr lang="en-US" altLang="en-US" smtClean="0"/>
              <a:pPr>
                <a:defRPr/>
              </a:pPr>
              <a:t>9/12/2018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3EF180-0D60-44B2-9F82-6747EC9A3947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663"/>
            <a:ext cx="2432515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77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Objectives of </a:t>
            </a:r>
            <a:r>
              <a:rPr lang="en-US" altLang="en-US" sz="2400" b="0" dirty="0" smtClean="0">
                <a:latin typeface="Tahoma" pitchFamily="34" charset="0"/>
                <a:cs typeface="Tahoma" pitchFamily="34" charset="0"/>
              </a:rPr>
              <a:t>EGED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97091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To teach you about what engineers do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Technical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err="1" smtClean="0">
                <a:solidFill>
                  <a:srgbClr val="000066"/>
                </a:solidFill>
                <a:latin typeface="Tahoma" pitchFamily="34" charset="0"/>
              </a:rPr>
              <a:t>Mindstorms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 EV3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MS Project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Professional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Teamwork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Oral communication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426"/>
            <a:ext cx="2432515" cy="597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Course Format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High School </a:t>
            </a: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Credit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Course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No college credit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Recitation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Semester-Long </a:t>
            </a: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Design Project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26"/>
            <a:ext cx="2432515" cy="597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Recitations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One-hour sessions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Presentation of project status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Feedback will be provided by instructor and TA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426"/>
            <a:ext cx="2432515" cy="597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Semester-Long Design Project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Ten-week project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Students grouped in teams of 2 to 3 people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Multiple projects to choose from</a:t>
            </a:r>
          </a:p>
          <a:p>
            <a:pPr marL="9144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Section dependent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426"/>
            <a:ext cx="2432515" cy="597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Semester-Long Design Project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512018"/>
              </p:ext>
            </p:extLst>
          </p:nvPr>
        </p:nvGraphicFramePr>
        <p:xfrm>
          <a:off x="533400" y="1703070"/>
          <a:ext cx="80772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Semester-Long</a:t>
                      </a:r>
                      <a:r>
                        <a:rPr lang="en-US" sz="3200" baseline="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 Design Project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66⅔%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426"/>
            <a:ext cx="2432515" cy="597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Attendance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Mandatory for all recitation sessions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Unexcused absence will result in a zero grade for the recitation or lab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Constant Lateness/Absence will result in failure of course</a:t>
            </a:r>
          </a:p>
          <a:p>
            <a:pPr marL="457200" indent="-457200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628"/>
            <a:ext cx="2432515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26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Communication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961117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Website (eg.poly.edu) 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Electronic Submission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Email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Grades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Manual (manual.eg.poly.edu)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Detailed information about projects and policies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426"/>
            <a:ext cx="2432515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Electronic Submission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work must be submitted electronically through the EG website (eg.poly.edu) 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Midnight deadline (Be mindful of connection speeds!)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 negotiation of grades if work is not submitted electronically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426"/>
            <a:ext cx="2432515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5885</TotalTime>
  <Words>221</Words>
  <Application>Microsoft Office PowerPoint</Application>
  <PresentationFormat>On-screen Show (16:9)</PresentationFormat>
  <Paragraphs>59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ＭＳ Ｐゴシック</vt:lpstr>
      <vt:lpstr>Arial</vt:lpstr>
      <vt:lpstr>Calibri</vt:lpstr>
      <vt:lpstr>Courier New</vt:lpstr>
      <vt:lpstr>Tahoma</vt:lpstr>
      <vt:lpstr>Wingdings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EG</cp:lastModifiedBy>
  <cp:revision>62</cp:revision>
  <dcterms:created xsi:type="dcterms:W3CDTF">2013-09-03T13:03:01Z</dcterms:created>
  <dcterms:modified xsi:type="dcterms:W3CDTF">2018-09-12T17:28:22Z</dcterms:modified>
</cp:coreProperties>
</file>