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tham Medium" panose="02000604030000020004" pitchFamily="50" charset="0"/>
      <p:regular r:id="rId16"/>
    </p:embeddedFont>
    <p:embeddedFont>
      <p:font typeface="Montserrat Medium" panose="020B0604020202020204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Lt" panose="02000506030000020004" pitchFamily="2" charset="0"/>
      <p:bold r:id="rId25"/>
    </p:embeddedFont>
    <p:embeddedFont>
      <p:font typeface="Proxima Nova Rg" panose="02000506030000020004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EG1003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1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Course Resources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2105" y="2076702"/>
            <a:ext cx="3363315" cy="336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6">
            <a:alphaModFix/>
          </a:blip>
          <a:srcRect l="-1455" t="-27111" r="1454" b="27111"/>
          <a:stretch/>
        </p:blipFill>
        <p:spPr>
          <a:xfrm>
            <a:off x="6004384" y="156920"/>
            <a:ext cx="58293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due before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Released 24 hours before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Submitted as a </a:t>
            </a:r>
            <a:r>
              <a:rPr lang="en-US" sz="2200" b="0" i="0" u="none" strike="noStrike" cap="none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handwritten PDF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Google Forms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Absolutely no late or makeup quizzes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30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Affairs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EG1003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800100" marR="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Cameras are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required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(except in permitted circumstances)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EG1003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EG1003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293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Gotham Medium</vt:lpstr>
      <vt:lpstr>Arial</vt:lpstr>
      <vt:lpstr>Montserrat Medium</vt:lpstr>
      <vt:lpstr>Proxima Nova Lt</vt:lpstr>
      <vt:lpstr>Proxima Nova Rg</vt:lpstr>
      <vt:lpstr>Proxima Nova</vt:lpstr>
      <vt:lpstr>Calibri</vt:lpstr>
      <vt:lpstr>Office Theme</vt:lpstr>
      <vt:lpstr>INTRODUCTION TO EG1003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Maithili Manessis</cp:lastModifiedBy>
  <cp:revision>2</cp:revision>
  <dcterms:created xsi:type="dcterms:W3CDTF">2020-08-26T08:42:03Z</dcterms:created>
  <dcterms:modified xsi:type="dcterms:W3CDTF">2021-01-28T03:22:15Z</dcterms:modified>
</cp:coreProperties>
</file>