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Proxima Nova Lt" panose="02000506030000020004" pitchFamily="50" charset="0"/>
      <p:regular r:id="rId8"/>
    </p:embeddedFont>
    <p:embeddedFont>
      <p:font typeface="Proxima Nova Rg" panose="020005060300000200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tham Medium" panose="02000604030000020004" pitchFamily="50" charset="0"/>
      <p:regular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8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 more than one way, always follow 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In-person, over text, on the Google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but engage in respectful disagreement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and conquer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specific perspectives and skillsets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gets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Receive collective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a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work evenly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edits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2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145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Gotham Book</vt:lpstr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21</cp:revision>
  <dcterms:created xsi:type="dcterms:W3CDTF">2019-06-25T23:10:16Z</dcterms:created>
  <dcterms:modified xsi:type="dcterms:W3CDTF">2020-09-18T06:11:42Z</dcterms:modified>
</cp:coreProperties>
</file>