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 Medium" panose="020B0604020202020204" charset="0"/>
      <p:regular r:id="rId16"/>
      <p:bold r:id="rId17"/>
      <p:italic r:id="rId18"/>
      <p:boldItalic r:id="rId19"/>
    </p:embeddedFont>
    <p:embeddedFont>
      <p:font typeface="Proxima Nova" panose="020B0604020202020204" charset="0"/>
      <p:regular r:id="rId20"/>
      <p:bold r:id="rId21"/>
      <p:italic r:id="rId22"/>
      <p:boldItalic r:id="rId23"/>
    </p:embeddedFont>
    <p:embeddedFont>
      <p:font typeface="Proxima Nova Lt" panose="02000506030000020004" charset="0"/>
      <p:bold r:id="rId24"/>
    </p:embeddedFont>
    <p:embeddedFont>
      <p:font typeface="Proxima Nova Rg" panose="020005060300000200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jJ2gW6i/0dR1+bTXYas8JWOoLe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Introduce yourselves to the students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(Optional) Have students introduce themselves as well, maybe with a fun icebreaker!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3640fb8c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b3640fb8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hyperlink" Target="https://manual.eg.poly.edu/index.php/Absence_and_Lateness_Polici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eg.poly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INTRODUCTION TO EG1003 LAB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EG1003  |  LAB 1</a:t>
            </a:r>
            <a:endParaRPr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51379" y="626174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AGENDA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Introductions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Lab Format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Absence &amp; Tardy Policies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Student Expectations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Course Resources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Registration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808514"/>
            <a:ext cx="0" cy="2299063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pic>
        <p:nvPicPr>
          <p:cNvPr id="106" name="Google Shape;106;p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2105" y="2076702"/>
            <a:ext cx="3363315" cy="336331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/>
          <p:nvPr/>
        </p:nvSpPr>
        <p:spPr>
          <a:xfrm>
            <a:off x="867364" y="3071570"/>
            <a:ext cx="871978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Meet your TAs! 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Introduce yourselves</a:t>
            </a:r>
            <a:endParaRPr sz="2400" dirty="0">
              <a:latin typeface="Proxima Nova Rg" panose="02000506030000020004" pitchFamily="2" charset="0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564107" y="63166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b="0" u="none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INTRODUCTIONS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pic>
        <p:nvPicPr>
          <p:cNvPr id="121" name="Google Shape;121;p3" descr="33,759 Meet Friends Illustrations, Royalty-Free Vector Graphics &amp; Clip Art  - iStock"/>
          <p:cNvPicPr preferRelativeResize="0"/>
          <p:nvPr/>
        </p:nvPicPr>
        <p:blipFill rotWithShape="1">
          <a:blip r:embed="rId6">
            <a:alphaModFix/>
          </a:blip>
          <a:srcRect l="-1455" t="-27111" r="1454" b="27111"/>
          <a:stretch/>
        </p:blipFill>
        <p:spPr>
          <a:xfrm>
            <a:off x="6004384" y="156920"/>
            <a:ext cx="5829300" cy="582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512222" y="2022441"/>
            <a:ext cx="10798500" cy="387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Lab groups of 2-4 students </a:t>
            </a:r>
            <a:endParaRPr sz="2200" dirty="0">
              <a:latin typeface="Proxima Nova Rg" panose="02000506030000020004" pitchFamily="2" charset="0"/>
            </a:endParaRPr>
          </a:p>
          <a:p>
            <a:pPr marL="342900" marR="0" lvl="0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Weekly quiz at the start of lab</a:t>
            </a:r>
            <a:endParaRPr sz="2200" dirty="0">
              <a:latin typeface="Proxima Nova Rg" panose="02000506030000020004" pitchFamily="2" charset="0"/>
            </a:endParaRPr>
          </a:p>
          <a:p>
            <a:pPr marL="8001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Lab and Lecture material</a:t>
            </a:r>
            <a:endParaRPr sz="2200" dirty="0">
              <a:latin typeface="Proxima Nova Rg" panose="02000506030000020004" pitchFamily="2" charset="0"/>
            </a:endParaRPr>
          </a:p>
          <a:p>
            <a:pPr marL="8001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First 15 minutes of lab</a:t>
            </a:r>
            <a:endParaRPr sz="2200" dirty="0">
              <a:latin typeface="Proxima Nova Rg" panose="02000506030000020004" pitchFamily="2" charset="0"/>
            </a:endParaRPr>
          </a:p>
          <a:p>
            <a:pPr marL="8001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Submitted as a Google Form </a:t>
            </a:r>
            <a:endParaRPr sz="2200" dirty="0">
              <a:latin typeface="Proxima Nova Rg" panose="02000506030000020004" pitchFamily="2" charset="0"/>
            </a:endParaRPr>
          </a:p>
          <a:p>
            <a:pPr marL="8001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FF0000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Absolutely no late or makeup quizzes</a:t>
            </a:r>
            <a:endParaRPr sz="2200" b="0" i="0" u="none" strike="noStrike" cap="none" dirty="0">
              <a:solidFill>
                <a:srgbClr val="FF0000"/>
              </a:solidFill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457200" marR="0" lvl="0" indent="-393700" algn="l" rtl="0">
              <a:spcBef>
                <a:spcPts val="1200"/>
              </a:spcBef>
              <a:spcAft>
                <a:spcPts val="0"/>
              </a:spcAft>
              <a:buSzPts val="2600"/>
              <a:buFont typeface="Proxima Nova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Lab survey at the end of each lab</a:t>
            </a:r>
            <a:endParaRPr sz="2200" dirty="0"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SzPts val="2600"/>
              <a:buFont typeface="Proxima Nova"/>
              <a:buChar char="•"/>
            </a:pP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Weekly lab report due at </a:t>
            </a:r>
            <a:r>
              <a:rPr lang="en-US" sz="2200" dirty="0">
                <a:solidFill>
                  <a:schemeClr val="accent6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11:59 pm </a:t>
            </a: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on night before the next lab</a:t>
            </a:r>
            <a:endParaRPr sz="2200" dirty="0"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LAB FORMAT</a:t>
            </a:r>
            <a:endParaRPr lang="en-US" dirty="0">
              <a:latin typeface="Gotham Medium" panose="02000604030000020004" pitchFamily="50" charset="0"/>
            </a:endParaRPr>
          </a:p>
        </p:txBody>
      </p:sp>
      <p:pic>
        <p:nvPicPr>
          <p:cNvPr id="131" name="Google Shape;131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564107" y="2243363"/>
            <a:ext cx="9381999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Students that arrive more than 30 minutes late will not be allowed to participate in lab 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Inactivity for more than 30 minutes will result in an absence for the lab 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Excused absences processed through NYU Tandon Student Affairs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Makeup labs can be requested through the EG Website </a:t>
            </a:r>
            <a:endParaRPr sz="2400" dirty="0"/>
          </a:p>
        </p:txBody>
      </p:sp>
      <p:sp>
        <p:nvSpPr>
          <p:cNvPr id="142" name="Google Shape;142;p5"/>
          <p:cNvSpPr/>
          <p:nvPr/>
        </p:nvSpPr>
        <p:spPr>
          <a:xfrm>
            <a:off x="1463227" y="5353720"/>
            <a:ext cx="86130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Full absence &amp; tardy policies on the </a:t>
            </a:r>
            <a:r>
              <a:rPr lang="en-US" sz="2800" u="sng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EG1003 Manual</a:t>
            </a:r>
            <a:r>
              <a:rPr lang="en-US" sz="28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dirty="0"/>
          </a:p>
        </p:txBody>
      </p:sp>
      <p:pic>
        <p:nvPicPr>
          <p:cNvPr id="143" name="Google Shape;143;p5" descr="Alarm cl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46106" y="2809690"/>
            <a:ext cx="1977740" cy="197774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 txBox="1"/>
          <p:nvPr/>
        </p:nvSpPr>
        <p:spPr>
          <a:xfrm>
            <a:off x="564107" y="63166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ABSENCE &amp; TARDY POLICIES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45" name="Google Shape;145;p5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564107" y="2264259"/>
            <a:ext cx="10798627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Be consistently engaged and communicating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Split tasks evenly among group members 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Record lab notes 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Maintain a business environment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Follow all safety guidelines </a:t>
            </a:r>
            <a:endParaRPr sz="2400" dirty="0">
              <a:latin typeface="Proxima Nova Lt" panose="02000506030000020004" pitchFamily="2" charset="0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STUDENT EXPECTATIONS 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56" name="Google Shape;156;p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>
            <a:spLocks noGrp="1"/>
          </p:cNvSpPr>
          <p:nvPr>
            <p:ph type="subTitle" idx="1"/>
          </p:nvPr>
        </p:nvSpPr>
        <p:spPr>
          <a:xfrm>
            <a:off x="773073" y="2083021"/>
            <a:ext cx="584926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n-US" sz="32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EG1003 </a:t>
            </a:r>
            <a:r>
              <a:rPr lang="en-US" sz="3200" dirty="0">
                <a:solidFill>
                  <a:schemeClr val="accent6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Website</a:t>
            </a:r>
            <a:br>
              <a:rPr lang="en-US" sz="32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32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eg.poly.edu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sz="9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Assignment submission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Course announcements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Syllabus &amp; schedule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Grades</a:t>
            </a:r>
            <a:endParaRPr dirty="0"/>
          </a:p>
        </p:txBody>
      </p:sp>
      <p:sp>
        <p:nvSpPr>
          <p:cNvPr id="163" name="Google Shape;163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 txBox="1"/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6135189" y="2337293"/>
            <a:ext cx="584926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accent6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EG1003 Lab Manual manual.eg.poly.edu</a:t>
            </a:r>
            <a:endParaRPr dirty="0">
              <a:latin typeface="Proxima Nova" panose="020B060402020202020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Lab &amp; project information</a:t>
            </a:r>
            <a:endParaRPr dirty="0">
              <a:latin typeface="Proxima Nova" panose="020B0604020202020204" charset="0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Course material</a:t>
            </a:r>
            <a:endParaRPr dirty="0">
              <a:latin typeface="Proxima Nova" panose="020B0604020202020204" charset="0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Course policies</a:t>
            </a:r>
            <a:endParaRPr dirty="0">
              <a:latin typeface="Proxima Nova" panose="020B0604020202020204" charset="0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Help and how-</a:t>
            </a:r>
            <a:r>
              <a:rPr lang="en-US" sz="2800" dirty="0" err="1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tos</a:t>
            </a:r>
            <a:endParaRPr sz="2800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4572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" name="Google Shape;169;p7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COURSE RESOURCES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70" name="Google Shape;170;p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3640fb8c9_0_0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 dirty="0">
              <a:latin typeface="Gotham Medium" panose="02000604030000020004" pitchFamily="50" charset="0"/>
            </a:endParaRPr>
          </a:p>
        </p:txBody>
      </p:sp>
      <p:cxnSp>
        <p:nvCxnSpPr>
          <p:cNvPr id="177" name="Google Shape;177;gb3640fb8c9_0_0"/>
          <p:cNvCxnSpPr/>
          <p:nvPr/>
        </p:nvCxnSpPr>
        <p:spPr>
          <a:xfrm>
            <a:off x="4669971" y="3989354"/>
            <a:ext cx="2852100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" name="Google Shape;178;gb3640fb8c9_0_0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b3640fb8c9_0_0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b3640fb8c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b3640fb8c9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1648" y="6286130"/>
            <a:ext cx="1519821" cy="585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/>
          <p:nvPr/>
        </p:nvSpPr>
        <p:spPr>
          <a:xfrm>
            <a:off x="829266" y="2813771"/>
            <a:ext cx="10798627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Go to </a:t>
            </a:r>
            <a:r>
              <a:rPr lang="en-US" sz="2400" u="sng" dirty="0">
                <a:solidFill>
                  <a:schemeClr val="accent6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eg.poly.edu</a:t>
            </a:r>
            <a:endParaRPr sz="2400" dirty="0">
              <a:solidFill>
                <a:schemeClr val="accent6"/>
              </a:solidFill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Click on “Sign In” and login with your NYU email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Enter the appropriate information to register on the site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Once registered, the lab TA will approve your account </a:t>
            </a:r>
            <a:endParaRPr sz="2400" dirty="0">
              <a:latin typeface="Proxima Nova Rg" panose="02000506030000020004" pitchFamily="2" charset="0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WEBSITE REGISTRATION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91" name="Google Shape;191;p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277</Words>
  <Application>Microsoft Office PowerPoint</Application>
  <PresentationFormat>Widescreen</PresentationFormat>
  <Paragraphs>62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Proxima Nova</vt:lpstr>
      <vt:lpstr>Gotham Medium</vt:lpstr>
      <vt:lpstr>Proxima Nova Lt</vt:lpstr>
      <vt:lpstr>Calibri</vt:lpstr>
      <vt:lpstr>Montserrat Medium</vt:lpstr>
      <vt:lpstr>Proxima Nova Rg</vt:lpstr>
      <vt:lpstr>Arial</vt:lpstr>
      <vt:lpstr>Office Theme</vt:lpstr>
      <vt:lpstr>INTRODUCTION TO EG1003 LAB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EG1003 LAB</dc:title>
  <dc:creator>Diya Mulay</dc:creator>
  <cp:lastModifiedBy>Minh Diep</cp:lastModifiedBy>
  <cp:revision>3</cp:revision>
  <dcterms:created xsi:type="dcterms:W3CDTF">2020-08-26T08:42:03Z</dcterms:created>
  <dcterms:modified xsi:type="dcterms:W3CDTF">2021-09-01T19:09:42Z</dcterms:modified>
</cp:coreProperties>
</file>