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Gotham Medium" pitchFamily="50" charset="0"/>
      <p:regular r:id="rId12"/>
      <p:italic r:id="rId13"/>
    </p:embeddedFont>
    <p:embeddedFont>
      <p:font typeface="Proxima Nova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oxima Nova Lt" panose="02000506030000020004" charset="0"/>
      <p:regular r:id="rId22"/>
      <p:bold r:id="rId23"/>
      <p:italic r:id="rId24"/>
      <p:boldItalic r:id="rId25"/>
    </p:embeddedFont>
    <p:embeddedFont>
      <p:font typeface="Proxima Nova Rg" panose="02000506030000020004" pitchFamily="2" charset="0"/>
      <p:regular r:id="rId26"/>
    </p:embeddedFont>
    <p:embeddedFont>
      <p:font typeface="Montserrat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438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4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06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9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9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7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88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3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14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88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EG1004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dirty="0"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3">
            <a:alphaModFix/>
          </a:blip>
          <a:srcRect l="-1455" t="-27111" r="1454" b="27111"/>
          <a:stretch/>
        </p:blipFill>
        <p:spPr>
          <a:xfrm>
            <a:off x="6004384" y="138067"/>
            <a:ext cx="58293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10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paper quiz to lab 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Make-up quizzes ONLY for excused absences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30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Affairs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EG1004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EG1004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254</Words>
  <Application>Microsoft Office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Gotham Medium</vt:lpstr>
      <vt:lpstr>Proxima Nova</vt:lpstr>
      <vt:lpstr>Calibri</vt:lpstr>
      <vt:lpstr>Proxima Nova Lt</vt:lpstr>
      <vt:lpstr>Proxima Nova Rg</vt:lpstr>
      <vt:lpstr>Montserrat Medium</vt:lpstr>
      <vt:lpstr>Office Theme</vt:lpstr>
      <vt:lpstr>INTRODUCTION TO EG1004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User</cp:lastModifiedBy>
  <cp:revision>8</cp:revision>
  <dcterms:created xsi:type="dcterms:W3CDTF">2020-08-26T08:42:03Z</dcterms:created>
  <dcterms:modified xsi:type="dcterms:W3CDTF">2022-09-05T17:22:43Z</dcterms:modified>
</cp:coreProperties>
</file>