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roxima Nova Rg" panose="02000506030000020004" pitchFamily="2" charset="0"/>
      <p:regular r:id="rId22"/>
    </p:embeddedFont>
    <p:embeddedFont>
      <p:font typeface="Gotham Book" pitchFamily="50" charset="0"/>
      <p:regular r:id="rId23"/>
      <p:italic r:id="rId24"/>
    </p:embeddedFont>
    <p:embeddedFont>
      <p:font typeface="Proxima Nova Lt" panose="02000506030000020004" charset="0"/>
      <p:regular r:id="rId25"/>
    </p:embeddedFont>
    <p:embeddedFont>
      <p:font typeface="Gotham Medium" pitchFamily="50" charset="0"/>
      <p:regular r:id="rId26"/>
      <p: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image" Target="../media/image1.emf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/peer-tutoring-programs/writing-partners-program.html" TargetMode="External"/><Relationship Id="rId5" Type="http://schemas.openxmlformats.org/officeDocument/2006/relationships/hyperlink" Target="https://cas.nyu.edu/ewp/writing-center.html" TargetMode="External"/><Relationship Id="rId4" Type="http://schemas.openxmlformats.org/officeDocument/2006/relationships/hyperlink" Target="https://nyupoly.mywconlin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</a:rPr>
              <a:t>EG1004  </a:t>
            </a:r>
            <a:r>
              <a:rPr lang="en-US" dirty="0">
                <a:latin typeface="Proxima Nova Rg" panose="02000506030000020004" pitchFamily="2" charset="0"/>
              </a:rPr>
              <a:t>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64D612E-095E-4D6A-BA6A-A5DC8CA6C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FD0328A-6590-4EE6-9914-FA741318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7F198B4-F0B9-4F62-82F4-CCA7F2A3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AB01634-4A10-4C5D-8E59-E7C242F4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2B1A3BD-23B4-4DE6-B3E6-4B42E321D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EG1004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Writing Style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sz="2400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nyupoly.mywconline.com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sz="2400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sz="2400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sz="2400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charset="0"/>
                <a:ea typeface="Gotham Book" pitchFamily="2" charset="-128"/>
                <a:hlinkClick r:id="rId5"/>
              </a:rPr>
              <a:t>NYU Writing Center Website </a:t>
            </a:r>
            <a:r>
              <a:rPr lang="en-US" sz="2400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sz="2400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Peer Tutor Program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1B301F3-24F9-40F8-957B-851D4C32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xmlns="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xmlns="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qualitatively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7C1A32A-83D3-4944-8E58-B2A13B50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6C1F3E2-E35F-4293-BF61-73A6B7D0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67599FF-2774-4AB8-9FC3-40C93663D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0CE7CD0-2561-4E12-9CF6-117C9FD68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xmlns="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xmlns="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xmlns="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Past tense!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7DCBA1A-8151-4DD1-A2F2-FC5974AE4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6B37BDC-5D05-481A-B705-3408A4CB8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xmlns="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xmlns="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xmlns="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6673E52-41AA-4265-984A-0DC645EED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CCCD5C0-7BAB-40E8-BCB5-C2826DD3D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623</Words>
  <Application>Microsoft Office PowerPoint</Application>
  <PresentationFormat>Widescreen</PresentationFormat>
  <Paragraphs>131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Proxima Nova Rg</vt:lpstr>
      <vt:lpstr>Gotham Book</vt:lpstr>
      <vt:lpstr>Proxima Nova Lt</vt:lpstr>
      <vt:lpstr>Gotham Medium</vt:lpstr>
      <vt:lpstr>Calibri Light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44</cp:revision>
  <dcterms:created xsi:type="dcterms:W3CDTF">2019-06-25T23:10:16Z</dcterms:created>
  <dcterms:modified xsi:type="dcterms:W3CDTF">2022-09-02T17:56:40Z</dcterms:modified>
</cp:coreProperties>
</file>