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8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 Book" pitchFamily="50" charset="0"/>
      <p:regular r:id="rId22"/>
      <p:italic r:id="rId23"/>
    </p:embeddedFont>
    <p:embeddedFont>
      <p:font typeface="Proxima Nova Rg" panose="02000506030000020004" pitchFamily="2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otham Medium" pitchFamily="50" charset="0"/>
      <p:regular r:id="rId27"/>
      <p:italic r:id="rId28"/>
    </p:embeddedFont>
    <p:embeddedFont>
      <p:font typeface="Proxima Nova Lt" panose="020005060300000200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13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=""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=""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=""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=""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=""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=""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=""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=""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=""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=""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640</Words>
  <Application>Microsoft Office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Gotham Book</vt:lpstr>
      <vt:lpstr>Proxima Nova Rg</vt:lpstr>
      <vt:lpstr>Calibri Light</vt:lpstr>
      <vt:lpstr>Arial</vt:lpstr>
      <vt:lpstr>Gotham Medium</vt:lpstr>
      <vt:lpstr>Proxima Nova Lt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45</cp:revision>
  <dcterms:created xsi:type="dcterms:W3CDTF">2019-06-25T23:10:16Z</dcterms:created>
  <dcterms:modified xsi:type="dcterms:W3CDTF">2022-09-05T21:43:18Z</dcterms:modified>
</cp:coreProperties>
</file>