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57" r:id="rId2"/>
    <p:sldId id="266" r:id="rId3"/>
    <p:sldId id="259" r:id="rId4"/>
    <p:sldId id="261" r:id="rId5"/>
    <p:sldId id="267" r:id="rId6"/>
    <p:sldId id="268" r:id="rId7"/>
    <p:sldId id="269" r:id="rId8"/>
    <p:sldId id="270" r:id="rId9"/>
    <p:sldId id="271" r:id="rId10"/>
    <p:sldId id="272" r:id="rId11"/>
    <p:sldId id="284" r:id="rId12"/>
    <p:sldId id="286" r:id="rId13"/>
    <p:sldId id="285" r:id="rId14"/>
    <p:sldId id="288" r:id="rId15"/>
    <p:sldId id="264" r:id="rId16"/>
  </p:sldIdLst>
  <p:sldSz cx="12192000" cy="6858000"/>
  <p:notesSz cx="6858000" cy="9144000"/>
  <p:embeddedFontLst>
    <p:embeddedFont>
      <p:font typeface="Gotham Medium" pitchFamily="50" charset="0"/>
      <p:regular r:id="rId18"/>
      <p: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Proxima Nova Rg" panose="02000506030000020004" pitchFamily="2" charset="0"/>
      <p:regular r:id="rId22"/>
    </p:embeddedFont>
    <p:embeddedFont>
      <p:font typeface="Proxima Nova Lt" panose="02000506030000020004" charset="0"/>
      <p:regular r:id="rId23"/>
      <p:bold r:id="rId24"/>
      <p:italic r:id="rId25"/>
      <p:boldItalic r:id="rId26"/>
    </p:embeddedFont>
    <p:embeddedFont>
      <p:font typeface="Gotham Book" pitchFamily="50" charset="0"/>
      <p:regular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12" autoAdjust="0"/>
    <p:restoredTop sz="94660"/>
  </p:normalViewPr>
  <p:slideViewPr>
    <p:cSldViewPr snapToGrid="0">
      <p:cViewPr varScale="1">
        <p:scale>
          <a:sx n="86" d="100"/>
          <a:sy n="86" d="100"/>
        </p:scale>
        <p:origin x="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C9555-0BDE-43FF-B780-2F06D5DB76A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4062F-5950-47D0-9715-837CE0FD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1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49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224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54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hyperlink" Target="https://manual.eg.poly.edu/images/a/a7/EG_1003_Sample_Lab_Report_Hot_Air_Baloon.docx" TargetMode="External"/><Relationship Id="rId7" Type="http://schemas.openxmlformats.org/officeDocument/2006/relationships/hyperlink" Target="https://cas.nyu.edu/ewp/writing-center/peer-tutoring-programs/writing-partners-program.html" TargetMode="External"/><Relationship Id="rId2" Type="http://schemas.openxmlformats.org/officeDocument/2006/relationships/hyperlink" Target="https://manual.eg.poly.edu/images/9/9e/EG_1004_Writing_Style_Guide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as.nyu.edu/ewp/writing-center.html" TargetMode="External"/><Relationship Id="rId5" Type="http://schemas.openxmlformats.org/officeDocument/2006/relationships/hyperlink" Target="https://nyupoly.mywconline.com/" TargetMode="External"/><Relationship Id="rId4" Type="http://schemas.openxmlformats.org/officeDocument/2006/relationships/hyperlink" Target="https://manual.eg.poly.edu/images/7/74/WC_Grading_Rubric_1004.docx" TargetMode="External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WRITING LAB REPORTS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 smtClean="0">
                <a:latin typeface="Proxima Nova Rg" panose="02000506030000020004" pitchFamily="2" charset="0"/>
              </a:rPr>
              <a:t>EG1004  </a:t>
            </a:r>
            <a:r>
              <a:rPr lang="en-US" dirty="0">
                <a:latin typeface="Proxima Nova Rg" panose="02000506030000020004" pitchFamily="2" charset="0"/>
              </a:rPr>
              <a:t>|  RECITATION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64D612E-095E-4D6A-BA6A-A5DC8CA6C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PASSIVE VOICE </a:t>
            </a:r>
            <a:r>
              <a:rPr lang="en-US" sz="5400" b="1" dirty="0">
                <a:latin typeface="Gotham Medium" panose="02000603030000020004" pitchFamily="2" charset="0"/>
                <a:cs typeface="Calibri" panose="020F0502020204030204" pitchFamily="34" charset="0"/>
              </a:rPr>
              <a:t>≠</a:t>
            </a:r>
            <a:r>
              <a:rPr lang="en-US" sz="5400" dirty="0">
                <a:latin typeface="Gotham Medium" panose="02000603030000020004" pitchFamily="2" charset="0"/>
                <a:cs typeface="Calibri" panose="020F0502020204030204" pitchFamily="34" charset="0"/>
              </a:rPr>
              <a:t> PAST TENSE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8D1EFCC-7BCB-4C55-9E0C-C85AF5BFB674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944F8EE-2721-4491-BED6-B1DC41349655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A923A3B-B0BB-4DF3-A6FD-25F37825A95B}"/>
              </a:ext>
            </a:extLst>
          </p:cNvPr>
          <p:cNvSpPr txBox="1"/>
          <p:nvPr/>
        </p:nvSpPr>
        <p:spPr>
          <a:xfrm>
            <a:off x="81578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Voice has to do with the actors; this is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passive voice but present tense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619A5ED-A63D-477D-904A-14997126DA28}"/>
              </a:ext>
            </a:extLst>
          </p:cNvPr>
          <p:cNvSpPr txBox="1"/>
          <p:nvPr/>
        </p:nvSpPr>
        <p:spPr>
          <a:xfrm>
            <a:off x="632011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Tense has to do with time; this is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active voice but past tense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21D7B5F-3BAB-4858-9C5C-982ABF2555AF}"/>
              </a:ext>
            </a:extLst>
          </p:cNvPr>
          <p:cNvSpPr/>
          <p:nvPr/>
        </p:nvSpPr>
        <p:spPr>
          <a:xfrm>
            <a:off x="815788" y="2697069"/>
            <a:ext cx="5056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PASSIVE VOICE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Plastic film is chosen to cover the microphone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A067595-B762-489B-BB76-5EB8C5E8F99C}"/>
              </a:ext>
            </a:extLst>
          </p:cNvPr>
          <p:cNvSpPr/>
          <p:nvPr/>
        </p:nvSpPr>
        <p:spPr>
          <a:xfrm>
            <a:off x="6320118" y="2697069"/>
            <a:ext cx="5056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PAST TENSE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We chose the plastic film to cover the microphone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FD0328A-6590-4EE6-9914-FA741318FC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1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Lt" panose="02000506030000020004" pitchFamily="50" charset="0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151435"/>
            <a:ext cx="10809026" cy="585518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First, the team acquired a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VEX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kit and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robot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from the TA.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F4A60D0-CAA3-DF46-88AD-EB9A80CF1AB3}"/>
              </a:ext>
            </a:extLst>
          </p:cNvPr>
          <p:cNvSpPr/>
          <p:nvPr/>
        </p:nvSpPr>
        <p:spPr>
          <a:xfrm>
            <a:off x="818867" y="2187656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First, a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VEX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kit and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robot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were acquired.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298C394-C679-B348-9F62-2E4D61D666DF}"/>
              </a:ext>
            </a:extLst>
          </p:cNvPr>
          <p:cNvSpPr/>
          <p:nvPr/>
        </p:nvSpPr>
        <p:spPr>
          <a:xfrm>
            <a:off x="818867" y="2714830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inspected the kit to ensure that all parts were present.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F5EB3EC-FA4D-7944-8F6A-1FEBC8164DC6}"/>
              </a:ext>
            </a:extLst>
          </p:cNvPr>
          <p:cNvSpPr/>
          <p:nvPr/>
        </p:nvSpPr>
        <p:spPr>
          <a:xfrm>
            <a:off x="818867" y="2714264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kit was inspected to ensure that all parts were present.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F281582-80E1-8A45-8748-5CFC5AA761E5}"/>
              </a:ext>
            </a:extLst>
          </p:cNvPr>
          <p:cNvSpPr/>
          <p:nvPr/>
        </p:nvSpPr>
        <p:spPr>
          <a:xfrm>
            <a:off x="818867" y="3217002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We added a gyro sensor to the robot.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B673822-C522-F747-8506-C5F95A04D42E}"/>
              </a:ext>
            </a:extLst>
          </p:cNvPr>
          <p:cNvSpPr/>
          <p:nvPr/>
        </p:nvSpPr>
        <p:spPr>
          <a:xfrm>
            <a:off x="818867" y="3216436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A gyro sensor was added to the robot.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BA421D8-010C-EF47-A91F-3CCEE0394CF7}"/>
              </a:ext>
            </a:extLst>
          </p:cNvPr>
          <p:cNvSpPr/>
          <p:nvPr/>
        </p:nvSpPr>
        <p:spPr>
          <a:xfrm>
            <a:off x="818867" y="3718608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We placed the robot at the start of the mini-course. 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5DE80B1-CE04-4F40-9BBD-7FF3AE40C164}"/>
              </a:ext>
            </a:extLst>
          </p:cNvPr>
          <p:cNvSpPr/>
          <p:nvPr/>
        </p:nvSpPr>
        <p:spPr>
          <a:xfrm>
            <a:off x="818867" y="3719174"/>
            <a:ext cx="7691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robot was placed at the start of the mini-course.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4C0F773-A992-DD4E-8C80-6AF02879A990}"/>
              </a:ext>
            </a:extLst>
          </p:cNvPr>
          <p:cNvSpPr/>
          <p:nvPr/>
        </p:nvSpPr>
        <p:spPr>
          <a:xfrm>
            <a:off x="818867" y="4221348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finished the project in eight hours.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377C237-D1CC-6145-9CEF-51492B9DED99}"/>
              </a:ext>
            </a:extLst>
          </p:cNvPr>
          <p:cNvSpPr/>
          <p:nvPr/>
        </p:nvSpPr>
        <p:spPr>
          <a:xfrm>
            <a:off x="818867" y="4220780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project was finished in eight hours.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C63C71A-B5DE-D64F-85A6-426E602D4FAB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10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7F198B4-F0B9-4F62-82F4-CCA7F2A3B7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5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152362"/>
            <a:ext cx="10809026" cy="585518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Engineers use sensors to make devices more efficient.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F4A60D0-CAA3-DF46-88AD-EB9A80CF1AB3}"/>
              </a:ext>
            </a:extLst>
          </p:cNvPr>
          <p:cNvSpPr/>
          <p:nvPr/>
        </p:nvSpPr>
        <p:spPr>
          <a:xfrm>
            <a:off x="818867" y="2207228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Sensors are used to make devices more efficient.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298C394-C679-B348-9F62-2E4D61D666DF}"/>
              </a:ext>
            </a:extLst>
          </p:cNvPr>
          <p:cNvSpPr/>
          <p:nvPr/>
        </p:nvSpPr>
        <p:spPr>
          <a:xfrm>
            <a:off x="821226" y="2750465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reassembled the robot after an accident.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F5EB3EC-FA4D-7944-8F6A-1FEBC8164DC6}"/>
              </a:ext>
            </a:extLst>
          </p:cNvPr>
          <p:cNvSpPr/>
          <p:nvPr/>
        </p:nvSpPr>
        <p:spPr>
          <a:xfrm>
            <a:off x="821226" y="2747215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robot was reassembled after an accident.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F281582-80E1-8A45-8748-5CFC5AA761E5}"/>
              </a:ext>
            </a:extLst>
          </p:cNvPr>
          <p:cNvSpPr/>
          <p:nvPr/>
        </p:nvSpPr>
        <p:spPr>
          <a:xfrm>
            <a:off x="821226" y="3216703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made a Karnaugh map using the truth table.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B673822-C522-F747-8506-C5F95A04D42E}"/>
              </a:ext>
            </a:extLst>
          </p:cNvPr>
          <p:cNvSpPr/>
          <p:nvPr/>
        </p:nvSpPr>
        <p:spPr>
          <a:xfrm>
            <a:off x="821226" y="3219953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A Karnaugh map was made using the truth table.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BA421D8-010C-EF47-A91F-3CCEE0394CF7}"/>
              </a:ext>
            </a:extLst>
          </p:cNvPr>
          <p:cNvSpPr/>
          <p:nvPr/>
        </p:nvSpPr>
        <p:spPr>
          <a:xfrm>
            <a:off x="821226" y="3686191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My partner placed foil around the Styrofoam cup to insulate it.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5DE80B1-CE04-4F40-9BBD-7FF3AE40C164}"/>
              </a:ext>
            </a:extLst>
          </p:cNvPr>
          <p:cNvSpPr/>
          <p:nvPr/>
        </p:nvSpPr>
        <p:spPr>
          <a:xfrm>
            <a:off x="821226" y="3689441"/>
            <a:ext cx="8258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Foil was placed around the Styrofoam cup for insulation.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4C0F773-A992-DD4E-8C80-6AF02879A990}"/>
              </a:ext>
            </a:extLst>
          </p:cNvPr>
          <p:cNvSpPr/>
          <p:nvPr/>
        </p:nvSpPr>
        <p:spPr>
          <a:xfrm>
            <a:off x="821226" y="4158929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used Revit to make a floor plan.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377C237-D1CC-6145-9CEF-51492B9DED99}"/>
              </a:ext>
            </a:extLst>
          </p:cNvPr>
          <p:cNvSpPr/>
          <p:nvPr/>
        </p:nvSpPr>
        <p:spPr>
          <a:xfrm>
            <a:off x="818867" y="4155678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Revit was used to make the floor plan.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FD30429-DB99-B141-9C1F-F53B112716B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11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AB01634-4A10-4C5D-8E59-E7C242F4AF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4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BA421D8-010C-EF47-A91F-3CCEE0394CF7}"/>
              </a:ext>
            </a:extLst>
          </p:cNvPr>
          <p:cNvSpPr/>
          <p:nvPr/>
        </p:nvSpPr>
        <p:spPr>
          <a:xfrm>
            <a:off x="818867" y="3801115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TAs informed the students of the time limit.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5DE80B1-CE04-4F40-9BBD-7FF3AE40C164}"/>
              </a:ext>
            </a:extLst>
          </p:cNvPr>
          <p:cNvSpPr/>
          <p:nvPr/>
        </p:nvSpPr>
        <p:spPr>
          <a:xfrm>
            <a:off x="818867" y="3801114"/>
            <a:ext cx="6771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students were informed of the time limit.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585518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 students use Arduino to program their prosthetic hand.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F4A60D0-CAA3-DF46-88AD-EB9A80CF1AB3}"/>
              </a:ext>
            </a:extLst>
          </p:cNvPr>
          <p:cNvSpPr/>
          <p:nvPr/>
        </p:nvSpPr>
        <p:spPr>
          <a:xfrm>
            <a:off x="818867" y="1962500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Arduino is used to program a prosthetic hand.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298C394-C679-B348-9F62-2E4D61D666DF}"/>
              </a:ext>
            </a:extLst>
          </p:cNvPr>
          <p:cNvSpPr/>
          <p:nvPr/>
        </p:nvSpPr>
        <p:spPr>
          <a:xfrm>
            <a:off x="818867" y="2592217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Construction workers use booms to move heavy objects.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F5EB3EC-FA4D-7944-8F6A-1FEBC8164DC6}"/>
              </a:ext>
            </a:extLst>
          </p:cNvPr>
          <p:cNvSpPr/>
          <p:nvPr/>
        </p:nvSpPr>
        <p:spPr>
          <a:xfrm>
            <a:off x="818867" y="2578569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Booms are used to move heavy objects.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F281582-80E1-8A45-8748-5CFC5AA761E5}"/>
              </a:ext>
            </a:extLst>
          </p:cNvPr>
          <p:cNvSpPr/>
          <p:nvPr/>
        </p:nvSpPr>
        <p:spPr>
          <a:xfrm>
            <a:off x="818867" y="3205711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TA notched the end of the boom.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B673822-C522-F747-8506-C5F95A04D42E}"/>
              </a:ext>
            </a:extLst>
          </p:cNvPr>
          <p:cNvSpPr/>
          <p:nvPr/>
        </p:nvSpPr>
        <p:spPr>
          <a:xfrm>
            <a:off x="818867" y="3205710"/>
            <a:ext cx="6759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end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 of the boom was notched.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068C"/>
              </a:solidFill>
              <a:effectLst/>
              <a:uLnTx/>
              <a:uFillTx/>
              <a:latin typeface="Proxima Nova Rg" panose="02000506030000020004" pitchFamily="2" charset="0"/>
              <a:ea typeface="Gotham Book" pitchFamily="2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4C0F773-A992-DD4E-8C80-6AF02879A990}"/>
              </a:ext>
            </a:extLst>
          </p:cNvPr>
          <p:cNvSpPr/>
          <p:nvPr/>
        </p:nvSpPr>
        <p:spPr>
          <a:xfrm>
            <a:off x="818867" y="4346129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finished the project schedule early.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377C237-D1CC-6145-9CEF-51492B9DED99}"/>
              </a:ext>
            </a:extLst>
          </p:cNvPr>
          <p:cNvSpPr/>
          <p:nvPr/>
        </p:nvSpPr>
        <p:spPr>
          <a:xfrm>
            <a:off x="818867" y="4332623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project schedule was finished ahead of schedule.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A529018-E802-5D47-9AE2-8D9B41CD378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12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F2B1A3BD-23B4-4DE6-B3E6-4B42E321DE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5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5" grpId="0"/>
      <p:bldP spid="15" grpId="1"/>
      <p:bldP spid="16" grpId="0"/>
      <p:bldP spid="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EG1004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</a:t>
            </a:r>
            <a:r>
              <a:rPr lang="en-US" dirty="0" smtClean="0">
                <a:latin typeface="Proxima Nova Lt" panose="02000506030000020004" pitchFamily="50" charset="0"/>
                <a:ea typeface="Gotham Medium" pitchFamily="2" charset="-128"/>
              </a:rPr>
              <a:t>Consultants will meet with you 1:1 during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recitation to answer questions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EG1004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Writing Style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Guide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Lab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Report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4"/>
              </a:rPr>
              <a:t>Writing Consultant Lab Report Rubric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Writing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Schedule an appointment:</a:t>
            </a:r>
            <a:r>
              <a:rPr lang="en-US" dirty="0"/>
              <a:t> </a:t>
            </a:r>
            <a:r>
              <a:rPr lang="en-US" dirty="0">
                <a:latin typeface="Proxima Nova Rg" panose="02000506030000020004" charset="0"/>
                <a:hlinkClick r:id="rId5"/>
              </a:rPr>
              <a:t>nyupoly.mywconline.com</a:t>
            </a:r>
            <a:endParaRPr lang="en-US" dirty="0">
              <a:latin typeface="Proxima Nova Rg" panose="02000506030000020004" charset="0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Location</a:t>
            </a:r>
            <a:r>
              <a:rPr lang="en-US" dirty="0">
                <a:latin typeface="Proxima Nova Rg" panose="02000506030000020004" charset="0"/>
                <a:ea typeface="Gotham Book" pitchFamily="2" charset="-128"/>
              </a:rPr>
              <a:t>: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2 MTC, 9</a:t>
            </a:r>
            <a:r>
              <a:rPr lang="en-US" baseline="30000" dirty="0" smtClean="0">
                <a:latin typeface="Proxima Nova Rg" panose="02000506030000020004" charset="0"/>
                <a:ea typeface="Gotham Book" pitchFamily="2" charset="-128"/>
              </a:rPr>
              <a:t>th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 Floor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6"/>
              </a:rPr>
              <a:t>NYU Writing Center Website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&amp;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7"/>
              </a:rPr>
              <a:t>Peer Tutor Program</a:t>
            </a:r>
            <a:endParaRPr lang="en-US" dirty="0">
              <a:latin typeface="Proxima Nova Rg" panose="02000506030000020004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prstClr val="black"/>
                </a:solidFill>
                <a:latin typeface="Proxima Nova Lt" panose="02000506030000020004" pitchFamily="50" charset="0"/>
              </a:rPr>
              <a:t>13</a:t>
            </a:r>
            <a:endParaRPr lang="en-US" sz="1600" dirty="0">
              <a:solidFill>
                <a:prstClr val="black"/>
              </a:solidFill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4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1B301F3-24F9-40F8-957B-851D4C323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8"/>
            <a:ext cx="11063786" cy="1307076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WHAT IS THE PURPOSE OF A TECHNICAL REPORT?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2004906-E068-4776-B72B-326959F762BC}"/>
              </a:ext>
            </a:extLst>
          </p:cNvPr>
          <p:cNvSpPr/>
          <p:nvPr/>
        </p:nvSpPr>
        <p:spPr>
          <a:xfrm>
            <a:off x="2241188" y="3055461"/>
            <a:ext cx="4582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Tell a story</a:t>
            </a: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7505B594-4707-4FAF-83FF-1D9605975437}"/>
              </a:ext>
            </a:extLst>
          </p:cNvPr>
          <p:cNvSpPr/>
          <p:nvPr/>
        </p:nvSpPr>
        <p:spPr>
          <a:xfrm>
            <a:off x="1579493" y="4590117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xmlns="" id="{969D50C8-2A95-48C2-AA63-2A0AD2BFC149}"/>
              </a:ext>
            </a:extLst>
          </p:cNvPr>
          <p:cNvSpPr/>
          <p:nvPr/>
        </p:nvSpPr>
        <p:spPr>
          <a:xfrm>
            <a:off x="1572485" y="3023386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C7F935C-8470-48FD-BB3F-97F4C92707E4}"/>
              </a:ext>
            </a:extLst>
          </p:cNvPr>
          <p:cNvSpPr/>
          <p:nvPr/>
        </p:nvSpPr>
        <p:spPr>
          <a:xfrm>
            <a:off x="7522348" y="4448778"/>
            <a:ext cx="48367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Draw supported</a:t>
            </a:r>
            <a:b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</a:br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conclusions</a:t>
            </a: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E864C693-B8AA-47BF-8E40-850165AA343D}"/>
              </a:ext>
            </a:extLst>
          </p:cNvPr>
          <p:cNvSpPr/>
          <p:nvPr/>
        </p:nvSpPr>
        <p:spPr>
          <a:xfrm>
            <a:off x="6853645" y="4590116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xmlns="" id="{C4266F40-1F1D-4454-A07D-FB65751CD355}"/>
              </a:ext>
            </a:extLst>
          </p:cNvPr>
          <p:cNvSpPr/>
          <p:nvPr/>
        </p:nvSpPr>
        <p:spPr>
          <a:xfrm>
            <a:off x="6853645" y="3019095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FC7BFFD-B703-4818-8D66-CC03DA81BD02}"/>
              </a:ext>
            </a:extLst>
          </p:cNvPr>
          <p:cNvSpPr/>
          <p:nvPr/>
        </p:nvSpPr>
        <p:spPr>
          <a:xfrm>
            <a:off x="2241188" y="4441816"/>
            <a:ext cx="4582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Report results </a:t>
            </a:r>
            <a:b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</a:br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from testing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8D37488-547F-4834-BA4E-40EAAAEF1F24}"/>
              </a:ext>
            </a:extLst>
          </p:cNvPr>
          <p:cNvSpPr/>
          <p:nvPr/>
        </p:nvSpPr>
        <p:spPr>
          <a:xfrm>
            <a:off x="7522348" y="2949272"/>
            <a:ext cx="4582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Describe findings</a:t>
            </a:r>
          </a:p>
          <a:p>
            <a:r>
              <a:rPr lang="en-US" sz="2400" dirty="0" smtClean="0">
                <a:latin typeface="Proxima Nova Rg" panose="02000506030000020004" pitchFamily="2" charset="0"/>
                <a:ea typeface="Gotham Medium" pitchFamily="2" charset="-128"/>
              </a:rPr>
              <a:t>quantitatively</a:t>
            </a:r>
            <a:endParaRPr lang="en-US" sz="2400" dirty="0">
              <a:latin typeface="Proxima Nova Rg" panose="02000506030000020004" pitchFamily="2" charset="0"/>
              <a:ea typeface="Gotham Medium" pitchFamily="2" charset="-128"/>
            </a:endParaRPr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7C1A32A-83D3-4944-8E58-B2A13B507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1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 OBJECTIVES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8D1EFCC-7BCB-4C55-9E0C-C85AF5BFB674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944F8EE-2721-4491-BED6-B1DC41349655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A923A3B-B0BB-4DF3-A6FD-25F37825A95B}"/>
              </a:ext>
            </a:extLst>
          </p:cNvPr>
          <p:cNvSpPr txBox="1"/>
          <p:nvPr/>
        </p:nvSpPr>
        <p:spPr>
          <a:xfrm>
            <a:off x="81578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These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do not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belong in the lab report: you are not what is being measured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619A5ED-A63D-477D-904A-14997126DA28}"/>
              </a:ext>
            </a:extLst>
          </p:cNvPr>
          <p:cNvSpPr txBox="1"/>
          <p:nvPr/>
        </p:nvSpPr>
        <p:spPr>
          <a:xfrm>
            <a:off x="632011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These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do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 belong in the lab report: answer why CAD software is important for engineers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21D7B5F-3BAB-4858-9C5C-982ABF2555AF}"/>
              </a:ext>
            </a:extLst>
          </p:cNvPr>
          <p:cNvSpPr/>
          <p:nvPr/>
        </p:nvSpPr>
        <p:spPr>
          <a:xfrm>
            <a:off x="815788" y="2697069"/>
            <a:ext cx="50560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LEARNING OBJECTIVES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Understand the simulation and modeling capabilities of Autodesk® Fusion 360™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A067595-B762-489B-BB76-5EB8C5E8F99C}"/>
              </a:ext>
            </a:extLst>
          </p:cNvPr>
          <p:cNvSpPr/>
          <p:nvPr/>
        </p:nvSpPr>
        <p:spPr>
          <a:xfrm>
            <a:off x="6320118" y="2697069"/>
            <a:ext cx="50560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EXPERIMENTAL OBJECTIVES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Redesign a structure in CAD software using Autodesk® Fusion 360™ to increase its strength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6C1F3E2-E35F-4293-BF61-73A6B7D064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32756" cy="3917892"/>
          </a:xfrm>
        </p:spPr>
        <p:txBody>
          <a:bodyPr anchor="ctr"/>
          <a:lstStyle/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Title Page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Abstract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Introduction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Procedure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Data/Observations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Discussion/Conclusions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Works Cited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Lab Notes (extra credit)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67599FF-2774-4AB8-9FC3-40C93663D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D709B7D-1A08-4512-941C-C281E69D7CF2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39635DE-9D24-4E48-B274-521A4E95C89C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75967E1-3825-4E6E-BDF0-A91DD6C61032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7950FB4-1833-46BF-BABF-B2183CB2999F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AAEEF0D-6D97-4C5B-9844-E11D72D59764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69F9DC4-AC21-4A34-9AE3-979ECD9DFE31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C3EDFAD-F9C5-4B14-A2B0-B0248484241F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6175EE3-F260-4BE6-9A63-C5DC6AAAD825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21" name="object 30">
            <a:extLst>
              <a:ext uri="{FF2B5EF4-FFF2-40B4-BE49-F238E27FC236}">
                <a16:creationId xmlns:a16="http://schemas.microsoft.com/office/drawing/2014/main" xmlns="" id="{095FE94A-2439-49C4-9597-40BAE83A5FAB}"/>
              </a:ext>
            </a:extLst>
          </p:cNvPr>
          <p:cNvSpPr/>
          <p:nvPr/>
        </p:nvSpPr>
        <p:spPr>
          <a:xfrm>
            <a:off x="5275248" y="2079347"/>
            <a:ext cx="3313428" cy="3090949"/>
          </a:xfrm>
          <a:custGeom>
            <a:avLst/>
            <a:gdLst/>
            <a:ahLst/>
            <a:cxnLst/>
            <a:rect l="l" t="t" r="r" b="b"/>
            <a:pathLst>
              <a:path w="4667884" h="5771515">
                <a:moveTo>
                  <a:pt x="1149664" y="5430964"/>
                </a:moveTo>
                <a:lnTo>
                  <a:pt x="1149664" y="340356"/>
                </a:lnTo>
                <a:lnTo>
                  <a:pt x="1152792" y="294426"/>
                </a:lnTo>
                <a:lnTo>
                  <a:pt x="1161898" y="250295"/>
                </a:lnTo>
                <a:lnTo>
                  <a:pt x="1176565" y="208384"/>
                </a:lnTo>
                <a:lnTo>
                  <a:pt x="1196373" y="169108"/>
                </a:lnTo>
                <a:lnTo>
                  <a:pt x="1220906" y="132888"/>
                </a:lnTo>
                <a:lnTo>
                  <a:pt x="1249746" y="100141"/>
                </a:lnTo>
                <a:lnTo>
                  <a:pt x="1282474" y="71284"/>
                </a:lnTo>
                <a:lnTo>
                  <a:pt x="1318673" y="46737"/>
                </a:lnTo>
                <a:lnTo>
                  <a:pt x="1357925" y="26916"/>
                </a:lnTo>
                <a:lnTo>
                  <a:pt x="1399812" y="12241"/>
                </a:lnTo>
                <a:lnTo>
                  <a:pt x="1443916" y="3130"/>
                </a:lnTo>
                <a:lnTo>
                  <a:pt x="1489820" y="0"/>
                </a:lnTo>
                <a:lnTo>
                  <a:pt x="4327727" y="0"/>
                </a:lnTo>
                <a:lnTo>
                  <a:pt x="4373630" y="3130"/>
                </a:lnTo>
                <a:lnTo>
                  <a:pt x="4417735" y="12241"/>
                </a:lnTo>
                <a:lnTo>
                  <a:pt x="4459622" y="26916"/>
                </a:lnTo>
                <a:lnTo>
                  <a:pt x="4498874" y="46737"/>
                </a:lnTo>
                <a:lnTo>
                  <a:pt x="4535073" y="71284"/>
                </a:lnTo>
                <a:lnTo>
                  <a:pt x="4567801" y="100141"/>
                </a:lnTo>
                <a:lnTo>
                  <a:pt x="4596640" y="132888"/>
                </a:lnTo>
                <a:lnTo>
                  <a:pt x="4621173" y="169108"/>
                </a:lnTo>
                <a:lnTo>
                  <a:pt x="4640982" y="208384"/>
                </a:lnTo>
                <a:lnTo>
                  <a:pt x="4655648" y="250295"/>
                </a:lnTo>
                <a:lnTo>
                  <a:pt x="4664754" y="294426"/>
                </a:lnTo>
                <a:lnTo>
                  <a:pt x="4667883" y="340356"/>
                </a:lnTo>
                <a:lnTo>
                  <a:pt x="4667883" y="5429735"/>
                </a:lnTo>
                <a:lnTo>
                  <a:pt x="4664778" y="5475666"/>
                </a:lnTo>
                <a:lnTo>
                  <a:pt x="4655733" y="5519802"/>
                </a:lnTo>
                <a:lnTo>
                  <a:pt x="4641155" y="5561727"/>
                </a:lnTo>
                <a:lnTo>
                  <a:pt x="4621446" y="5601028"/>
                </a:lnTo>
                <a:lnTo>
                  <a:pt x="4597013" y="5637292"/>
                </a:lnTo>
                <a:lnTo>
                  <a:pt x="4568261" y="5670104"/>
                </a:lnTo>
                <a:lnTo>
                  <a:pt x="4535595" y="5699051"/>
                </a:lnTo>
                <a:lnTo>
                  <a:pt x="4499419" y="5723719"/>
                </a:lnTo>
                <a:lnTo>
                  <a:pt x="4460140" y="5743693"/>
                </a:lnTo>
                <a:lnTo>
                  <a:pt x="4418161" y="5758561"/>
                </a:lnTo>
                <a:lnTo>
                  <a:pt x="4373888" y="5767908"/>
                </a:lnTo>
                <a:lnTo>
                  <a:pt x="4327727" y="5771321"/>
                </a:lnTo>
                <a:lnTo>
                  <a:pt x="1489820" y="5771321"/>
                </a:lnTo>
                <a:lnTo>
                  <a:pt x="1443916" y="5768190"/>
                </a:lnTo>
                <a:lnTo>
                  <a:pt x="1399812" y="5759079"/>
                </a:lnTo>
                <a:lnTo>
                  <a:pt x="1357925" y="5744404"/>
                </a:lnTo>
                <a:lnTo>
                  <a:pt x="1318673" y="5724584"/>
                </a:lnTo>
                <a:lnTo>
                  <a:pt x="1282474" y="5700036"/>
                </a:lnTo>
                <a:lnTo>
                  <a:pt x="1249746" y="5671179"/>
                </a:lnTo>
                <a:lnTo>
                  <a:pt x="1220906" y="5638432"/>
                </a:lnTo>
                <a:lnTo>
                  <a:pt x="1196373" y="5602212"/>
                </a:lnTo>
                <a:lnTo>
                  <a:pt x="1176565" y="5562937"/>
                </a:lnTo>
                <a:lnTo>
                  <a:pt x="1161898" y="5521025"/>
                </a:lnTo>
                <a:lnTo>
                  <a:pt x="1152792" y="5476894"/>
                </a:lnTo>
                <a:lnTo>
                  <a:pt x="1149664" y="5430964"/>
                </a:lnTo>
                <a:close/>
              </a:path>
              <a:path w="4667884" h="5771515">
                <a:moveTo>
                  <a:pt x="0" y="5140673"/>
                </a:moveTo>
                <a:lnTo>
                  <a:pt x="12354" y="5093019"/>
                </a:lnTo>
                <a:lnTo>
                  <a:pt x="56234" y="5039030"/>
                </a:lnTo>
                <a:lnTo>
                  <a:pt x="90115" y="5010108"/>
                </a:lnTo>
                <a:lnTo>
                  <a:pt x="132021" y="4980139"/>
                </a:lnTo>
                <a:lnTo>
                  <a:pt x="182000" y="4949304"/>
                </a:lnTo>
                <a:lnTo>
                  <a:pt x="1149664" y="4390234"/>
                </a:lnTo>
                <a:lnTo>
                  <a:pt x="1149664" y="5249112"/>
                </a:lnTo>
                <a:lnTo>
                  <a:pt x="258136" y="5239283"/>
                </a:lnTo>
                <a:lnTo>
                  <a:pt x="199462" y="5236888"/>
                </a:lnTo>
                <a:lnTo>
                  <a:pt x="148237" y="5231297"/>
                </a:lnTo>
                <a:lnTo>
                  <a:pt x="104509" y="5222690"/>
                </a:lnTo>
                <a:lnTo>
                  <a:pt x="39734" y="5197142"/>
                </a:lnTo>
                <a:lnTo>
                  <a:pt x="5523" y="5161677"/>
                </a:lnTo>
                <a:lnTo>
                  <a:pt x="0" y="5140673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2" name="object 31">
            <a:extLst>
              <a:ext uri="{FF2B5EF4-FFF2-40B4-BE49-F238E27FC236}">
                <a16:creationId xmlns:a16="http://schemas.microsoft.com/office/drawing/2014/main" xmlns="" id="{A3A3DF82-FE1D-4874-8F03-655173BCD146}"/>
              </a:ext>
            </a:extLst>
          </p:cNvPr>
          <p:cNvSpPr/>
          <p:nvPr/>
        </p:nvSpPr>
        <p:spPr>
          <a:xfrm>
            <a:off x="5432314" y="1886694"/>
            <a:ext cx="3454511" cy="3197052"/>
          </a:xfrm>
          <a:custGeom>
            <a:avLst/>
            <a:gdLst/>
            <a:ahLst/>
            <a:cxnLst/>
            <a:rect l="l" t="t" r="r" b="b"/>
            <a:pathLst>
              <a:path w="4866640" h="5969634">
                <a:moveTo>
                  <a:pt x="0" y="5234368"/>
                </a:moveTo>
                <a:lnTo>
                  <a:pt x="14333" y="5164964"/>
                </a:lnTo>
                <a:lnTo>
                  <a:pt x="32314" y="5130673"/>
                </a:lnTo>
                <a:lnTo>
                  <a:pt x="57562" y="5096597"/>
                </a:lnTo>
                <a:lnTo>
                  <a:pt x="90121" y="5062694"/>
                </a:lnTo>
                <a:lnTo>
                  <a:pt x="130033" y="5028921"/>
                </a:lnTo>
                <a:lnTo>
                  <a:pt x="177342" y="4995234"/>
                </a:lnTo>
                <a:lnTo>
                  <a:pt x="232091" y="4961591"/>
                </a:lnTo>
                <a:lnTo>
                  <a:pt x="1149407" y="4432010"/>
                </a:lnTo>
                <a:lnTo>
                  <a:pt x="1149407" y="439883"/>
                </a:lnTo>
                <a:lnTo>
                  <a:pt x="1151998" y="391892"/>
                </a:lnTo>
                <a:lnTo>
                  <a:pt x="1159588" y="345414"/>
                </a:lnTo>
                <a:lnTo>
                  <a:pt x="1171904" y="300713"/>
                </a:lnTo>
                <a:lnTo>
                  <a:pt x="1188674" y="258056"/>
                </a:lnTo>
                <a:lnTo>
                  <a:pt x="1209625" y="217711"/>
                </a:lnTo>
                <a:lnTo>
                  <a:pt x="1234483" y="179944"/>
                </a:lnTo>
                <a:lnTo>
                  <a:pt x="1262976" y="145020"/>
                </a:lnTo>
                <a:lnTo>
                  <a:pt x="1294831" y="113207"/>
                </a:lnTo>
                <a:lnTo>
                  <a:pt x="1329776" y="84772"/>
                </a:lnTo>
                <a:lnTo>
                  <a:pt x="1367536" y="59979"/>
                </a:lnTo>
                <a:lnTo>
                  <a:pt x="1407840" y="39097"/>
                </a:lnTo>
                <a:lnTo>
                  <a:pt x="1450414" y="22392"/>
                </a:lnTo>
                <a:lnTo>
                  <a:pt x="1494986" y="10129"/>
                </a:lnTo>
                <a:lnTo>
                  <a:pt x="1541283" y="2576"/>
                </a:lnTo>
                <a:lnTo>
                  <a:pt x="1589031" y="0"/>
                </a:lnTo>
                <a:lnTo>
                  <a:pt x="4426938" y="0"/>
                </a:lnTo>
                <a:lnTo>
                  <a:pt x="4474900" y="2576"/>
                </a:lnTo>
                <a:lnTo>
                  <a:pt x="4521352" y="10129"/>
                </a:lnTo>
                <a:lnTo>
                  <a:pt x="4566026" y="22392"/>
                </a:lnTo>
                <a:lnTo>
                  <a:pt x="4608657" y="39097"/>
                </a:lnTo>
                <a:lnTo>
                  <a:pt x="4648978" y="59979"/>
                </a:lnTo>
                <a:lnTo>
                  <a:pt x="4686724" y="84772"/>
                </a:lnTo>
                <a:lnTo>
                  <a:pt x="4721627" y="113207"/>
                </a:lnTo>
                <a:lnTo>
                  <a:pt x="4753421" y="145020"/>
                </a:lnTo>
                <a:lnTo>
                  <a:pt x="4781840" y="179944"/>
                </a:lnTo>
                <a:lnTo>
                  <a:pt x="4806617" y="217711"/>
                </a:lnTo>
                <a:lnTo>
                  <a:pt x="4827487" y="258056"/>
                </a:lnTo>
                <a:lnTo>
                  <a:pt x="4844183" y="300713"/>
                </a:lnTo>
                <a:lnTo>
                  <a:pt x="4856438" y="345414"/>
                </a:lnTo>
                <a:lnTo>
                  <a:pt x="4863986" y="391892"/>
                </a:lnTo>
                <a:lnTo>
                  <a:pt x="4866562" y="439883"/>
                </a:lnTo>
                <a:lnTo>
                  <a:pt x="4866562" y="5529262"/>
                </a:lnTo>
                <a:lnTo>
                  <a:pt x="4863986" y="5577038"/>
                </a:lnTo>
                <a:lnTo>
                  <a:pt x="4856438" y="5623362"/>
                </a:lnTo>
                <a:lnTo>
                  <a:pt x="4844183" y="5667960"/>
                </a:lnTo>
                <a:lnTo>
                  <a:pt x="4827487" y="5710560"/>
                </a:lnTo>
                <a:lnTo>
                  <a:pt x="4806617" y="5750887"/>
                </a:lnTo>
                <a:lnTo>
                  <a:pt x="4781840" y="5788670"/>
                </a:lnTo>
                <a:lnTo>
                  <a:pt x="4753421" y="5823635"/>
                </a:lnTo>
                <a:lnTo>
                  <a:pt x="4721627" y="5855509"/>
                </a:lnTo>
                <a:lnTo>
                  <a:pt x="4686724" y="5884019"/>
                </a:lnTo>
                <a:lnTo>
                  <a:pt x="4667626" y="5896604"/>
                </a:lnTo>
                <a:lnTo>
                  <a:pt x="4667626" y="439883"/>
                </a:lnTo>
                <a:lnTo>
                  <a:pt x="4662723" y="391435"/>
                </a:lnTo>
                <a:lnTo>
                  <a:pt x="4648669" y="346270"/>
                </a:lnTo>
                <a:lnTo>
                  <a:pt x="4626440" y="305366"/>
                </a:lnTo>
                <a:lnTo>
                  <a:pt x="4597016" y="269705"/>
                </a:lnTo>
                <a:lnTo>
                  <a:pt x="4561375" y="240263"/>
                </a:lnTo>
                <a:lnTo>
                  <a:pt x="4520496" y="218021"/>
                </a:lnTo>
                <a:lnTo>
                  <a:pt x="4475358" y="203958"/>
                </a:lnTo>
                <a:lnTo>
                  <a:pt x="4426938" y="199053"/>
                </a:lnTo>
                <a:lnTo>
                  <a:pt x="1589031" y="199053"/>
                </a:lnTo>
                <a:lnTo>
                  <a:pt x="1540611" y="203958"/>
                </a:lnTo>
                <a:lnTo>
                  <a:pt x="1495473" y="218021"/>
                </a:lnTo>
                <a:lnTo>
                  <a:pt x="1454594" y="240263"/>
                </a:lnTo>
                <a:lnTo>
                  <a:pt x="1418953" y="269705"/>
                </a:lnTo>
                <a:lnTo>
                  <a:pt x="1389529" y="305366"/>
                </a:lnTo>
                <a:lnTo>
                  <a:pt x="1367300" y="346270"/>
                </a:lnTo>
                <a:lnTo>
                  <a:pt x="1353245" y="391435"/>
                </a:lnTo>
                <a:lnTo>
                  <a:pt x="1348343" y="439883"/>
                </a:lnTo>
                <a:lnTo>
                  <a:pt x="1348343" y="4489760"/>
                </a:lnTo>
                <a:lnTo>
                  <a:pt x="1344985" y="4515813"/>
                </a:lnTo>
                <a:lnTo>
                  <a:pt x="1335296" y="4539677"/>
                </a:lnTo>
                <a:lnTo>
                  <a:pt x="1319850" y="4560086"/>
                </a:lnTo>
                <a:lnTo>
                  <a:pt x="1299223" y="4575771"/>
                </a:lnTo>
                <a:lnTo>
                  <a:pt x="331559" y="5134841"/>
                </a:lnTo>
                <a:lnTo>
                  <a:pt x="288790" y="5161259"/>
                </a:lnTo>
                <a:lnTo>
                  <a:pt x="255577" y="5184912"/>
                </a:lnTo>
                <a:lnTo>
                  <a:pt x="230883" y="5205339"/>
                </a:lnTo>
                <a:lnTo>
                  <a:pt x="213671" y="5222081"/>
                </a:lnTo>
                <a:lnTo>
                  <a:pt x="213671" y="5423844"/>
                </a:lnTo>
                <a:lnTo>
                  <a:pt x="200252" y="5421802"/>
                </a:lnTo>
                <a:lnTo>
                  <a:pt x="142727" y="5405856"/>
                </a:lnTo>
                <a:lnTo>
                  <a:pt x="97080" y="5385737"/>
                </a:lnTo>
                <a:lnTo>
                  <a:pt x="62013" y="5362462"/>
                </a:lnTo>
                <a:lnTo>
                  <a:pt x="18434" y="5310517"/>
                </a:lnTo>
                <a:lnTo>
                  <a:pt x="1616" y="5258158"/>
                </a:lnTo>
                <a:lnTo>
                  <a:pt x="0" y="5234368"/>
                </a:lnTo>
                <a:close/>
              </a:path>
              <a:path w="4866640" h="5969634">
                <a:moveTo>
                  <a:pt x="213671" y="5423844"/>
                </a:moveTo>
                <a:lnTo>
                  <a:pt x="213671" y="5222081"/>
                </a:lnTo>
                <a:lnTo>
                  <a:pt x="236831" y="5228397"/>
                </a:lnTo>
                <a:lnTo>
                  <a:pt x="268164" y="5233907"/>
                </a:lnTo>
                <a:lnTo>
                  <a:pt x="308477" y="5237804"/>
                </a:lnTo>
                <a:lnTo>
                  <a:pt x="358575" y="5239283"/>
                </a:lnTo>
                <a:lnTo>
                  <a:pt x="1250103" y="5249112"/>
                </a:lnTo>
                <a:lnTo>
                  <a:pt x="1288248" y="5257061"/>
                </a:lnTo>
                <a:lnTo>
                  <a:pt x="1319485" y="5278602"/>
                </a:lnTo>
                <a:lnTo>
                  <a:pt x="1340591" y="5310280"/>
                </a:lnTo>
                <a:lnTo>
                  <a:pt x="1348343" y="5348639"/>
                </a:lnTo>
                <a:lnTo>
                  <a:pt x="1348343" y="5529262"/>
                </a:lnTo>
                <a:lnTo>
                  <a:pt x="1353245" y="5577710"/>
                </a:lnTo>
                <a:lnTo>
                  <a:pt x="1367300" y="5622875"/>
                </a:lnTo>
                <a:lnTo>
                  <a:pt x="1389529" y="5663778"/>
                </a:lnTo>
                <a:lnTo>
                  <a:pt x="1418953" y="5699440"/>
                </a:lnTo>
                <a:lnTo>
                  <a:pt x="1454594" y="5728882"/>
                </a:lnTo>
                <a:lnTo>
                  <a:pt x="1495473" y="5751123"/>
                </a:lnTo>
                <a:lnTo>
                  <a:pt x="1540611" y="5765187"/>
                </a:lnTo>
                <a:lnTo>
                  <a:pt x="1589031" y="5770092"/>
                </a:lnTo>
                <a:lnTo>
                  <a:pt x="4426938" y="5770092"/>
                </a:lnTo>
                <a:lnTo>
                  <a:pt x="4475358" y="5765187"/>
                </a:lnTo>
                <a:lnTo>
                  <a:pt x="4520496" y="5751123"/>
                </a:lnTo>
                <a:lnTo>
                  <a:pt x="4561375" y="5728882"/>
                </a:lnTo>
                <a:lnTo>
                  <a:pt x="4597016" y="5699440"/>
                </a:lnTo>
                <a:lnTo>
                  <a:pt x="4626440" y="5663778"/>
                </a:lnTo>
                <a:lnTo>
                  <a:pt x="4648669" y="5622875"/>
                </a:lnTo>
                <a:lnTo>
                  <a:pt x="4662723" y="5577710"/>
                </a:lnTo>
                <a:lnTo>
                  <a:pt x="4667626" y="5529262"/>
                </a:lnTo>
                <a:lnTo>
                  <a:pt x="4667626" y="5896604"/>
                </a:lnTo>
                <a:lnTo>
                  <a:pt x="4608657" y="5929855"/>
                </a:lnTo>
                <a:lnTo>
                  <a:pt x="4566026" y="5946635"/>
                </a:lnTo>
                <a:lnTo>
                  <a:pt x="4521352" y="5958959"/>
                </a:lnTo>
                <a:lnTo>
                  <a:pt x="4474900" y="5966553"/>
                </a:lnTo>
                <a:lnTo>
                  <a:pt x="4426938" y="5969145"/>
                </a:lnTo>
                <a:lnTo>
                  <a:pt x="1589031" y="5969145"/>
                </a:lnTo>
                <a:lnTo>
                  <a:pt x="1541283" y="5966568"/>
                </a:lnTo>
                <a:lnTo>
                  <a:pt x="1494986" y="5959015"/>
                </a:lnTo>
                <a:lnTo>
                  <a:pt x="1450414" y="5946753"/>
                </a:lnTo>
                <a:lnTo>
                  <a:pt x="1407840" y="5930047"/>
                </a:lnTo>
                <a:lnTo>
                  <a:pt x="1367536" y="5909165"/>
                </a:lnTo>
                <a:lnTo>
                  <a:pt x="1329776" y="5884373"/>
                </a:lnTo>
                <a:lnTo>
                  <a:pt x="1294831" y="5855937"/>
                </a:lnTo>
                <a:lnTo>
                  <a:pt x="1262976" y="5824124"/>
                </a:lnTo>
                <a:lnTo>
                  <a:pt x="1234483" y="5789201"/>
                </a:lnTo>
                <a:lnTo>
                  <a:pt x="1209625" y="5751433"/>
                </a:lnTo>
                <a:lnTo>
                  <a:pt x="1188674" y="5711088"/>
                </a:lnTo>
                <a:lnTo>
                  <a:pt x="1171904" y="5668432"/>
                </a:lnTo>
                <a:lnTo>
                  <a:pt x="1159588" y="5623731"/>
                </a:lnTo>
                <a:lnTo>
                  <a:pt x="1151998" y="5577252"/>
                </a:lnTo>
                <a:lnTo>
                  <a:pt x="1149407" y="5529262"/>
                </a:lnTo>
                <a:lnTo>
                  <a:pt x="1149407" y="5445708"/>
                </a:lnTo>
                <a:lnTo>
                  <a:pt x="356119" y="5437107"/>
                </a:lnTo>
                <a:lnTo>
                  <a:pt x="270950" y="5432559"/>
                </a:lnTo>
                <a:lnTo>
                  <a:pt x="213671" y="542384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3" name="object 32">
            <a:extLst>
              <a:ext uri="{FF2B5EF4-FFF2-40B4-BE49-F238E27FC236}">
                <a16:creationId xmlns:a16="http://schemas.microsoft.com/office/drawing/2014/main" xmlns="" id="{0BA03435-0F4B-4C49-94C9-A2BB4A656537}"/>
              </a:ext>
            </a:extLst>
          </p:cNvPr>
          <p:cNvSpPr txBox="1"/>
          <p:nvPr/>
        </p:nvSpPr>
        <p:spPr>
          <a:xfrm>
            <a:off x="6508118" y="2153462"/>
            <a:ext cx="1950084" cy="27476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Present data, </a:t>
            </a:r>
            <a:b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</a:b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do NOT analyze data. Write this part first! It makes the lab report flow better. Past tense!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987B091-992A-4B04-A4B6-47C16FA49620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C55EAD0-7E40-4E36-B702-26EFA5F5097B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0CE7CD0-2561-4E12-9CF6-117C9FD68D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60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56AC4D7-C63B-4E5D-AF73-5278321036EB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8D2E6E7-B67D-4A49-A9C0-046ADE349421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D34714AC-39AA-4266-893A-22818D1B3CF0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AC22990-B704-4014-8D95-3EC1FC3619CF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370791B-F9DD-4C43-BFEB-8274680D2357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C286523-FEB6-42A4-8D17-CEB09D4ADF2D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2890CBA-C150-47F8-8BBE-4A1636C13082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6DB191A-0416-41FC-B1D7-95A3A4A16005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B6D10CFB-7708-4274-94EE-8DF3F7591E5E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9C6AAF7-0909-454E-A058-FA7A07872718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sp>
        <p:nvSpPr>
          <p:cNvPr id="36" name="object 30">
            <a:extLst>
              <a:ext uri="{FF2B5EF4-FFF2-40B4-BE49-F238E27FC236}">
                <a16:creationId xmlns:a16="http://schemas.microsoft.com/office/drawing/2014/main" xmlns="" id="{FB4A9545-E7DC-42CD-9425-33E491175F70}"/>
              </a:ext>
            </a:extLst>
          </p:cNvPr>
          <p:cNvSpPr/>
          <p:nvPr/>
        </p:nvSpPr>
        <p:spPr>
          <a:xfrm>
            <a:off x="5275249" y="2222774"/>
            <a:ext cx="3135276" cy="2992305"/>
          </a:xfrm>
          <a:custGeom>
            <a:avLst/>
            <a:gdLst/>
            <a:ahLst/>
            <a:cxnLst/>
            <a:rect l="l" t="t" r="r" b="b"/>
            <a:pathLst>
              <a:path w="4667884" h="5771515">
                <a:moveTo>
                  <a:pt x="1149664" y="5430964"/>
                </a:moveTo>
                <a:lnTo>
                  <a:pt x="1149664" y="340356"/>
                </a:lnTo>
                <a:lnTo>
                  <a:pt x="1152792" y="294426"/>
                </a:lnTo>
                <a:lnTo>
                  <a:pt x="1161898" y="250295"/>
                </a:lnTo>
                <a:lnTo>
                  <a:pt x="1176565" y="208384"/>
                </a:lnTo>
                <a:lnTo>
                  <a:pt x="1196373" y="169108"/>
                </a:lnTo>
                <a:lnTo>
                  <a:pt x="1220906" y="132888"/>
                </a:lnTo>
                <a:lnTo>
                  <a:pt x="1249746" y="100141"/>
                </a:lnTo>
                <a:lnTo>
                  <a:pt x="1282474" y="71284"/>
                </a:lnTo>
                <a:lnTo>
                  <a:pt x="1318673" y="46737"/>
                </a:lnTo>
                <a:lnTo>
                  <a:pt x="1357925" y="26916"/>
                </a:lnTo>
                <a:lnTo>
                  <a:pt x="1399812" y="12241"/>
                </a:lnTo>
                <a:lnTo>
                  <a:pt x="1443916" y="3130"/>
                </a:lnTo>
                <a:lnTo>
                  <a:pt x="1489820" y="0"/>
                </a:lnTo>
                <a:lnTo>
                  <a:pt x="4327727" y="0"/>
                </a:lnTo>
                <a:lnTo>
                  <a:pt x="4373630" y="3130"/>
                </a:lnTo>
                <a:lnTo>
                  <a:pt x="4417735" y="12241"/>
                </a:lnTo>
                <a:lnTo>
                  <a:pt x="4459622" y="26916"/>
                </a:lnTo>
                <a:lnTo>
                  <a:pt x="4498874" y="46737"/>
                </a:lnTo>
                <a:lnTo>
                  <a:pt x="4535073" y="71284"/>
                </a:lnTo>
                <a:lnTo>
                  <a:pt x="4567801" y="100141"/>
                </a:lnTo>
                <a:lnTo>
                  <a:pt x="4596640" y="132888"/>
                </a:lnTo>
                <a:lnTo>
                  <a:pt x="4621173" y="169108"/>
                </a:lnTo>
                <a:lnTo>
                  <a:pt x="4640982" y="208384"/>
                </a:lnTo>
                <a:lnTo>
                  <a:pt x="4655648" y="250295"/>
                </a:lnTo>
                <a:lnTo>
                  <a:pt x="4664754" y="294426"/>
                </a:lnTo>
                <a:lnTo>
                  <a:pt x="4667883" y="340356"/>
                </a:lnTo>
                <a:lnTo>
                  <a:pt x="4667883" y="5429735"/>
                </a:lnTo>
                <a:lnTo>
                  <a:pt x="4664778" y="5475666"/>
                </a:lnTo>
                <a:lnTo>
                  <a:pt x="4655733" y="5519802"/>
                </a:lnTo>
                <a:lnTo>
                  <a:pt x="4641155" y="5561727"/>
                </a:lnTo>
                <a:lnTo>
                  <a:pt x="4621446" y="5601028"/>
                </a:lnTo>
                <a:lnTo>
                  <a:pt x="4597013" y="5637292"/>
                </a:lnTo>
                <a:lnTo>
                  <a:pt x="4568261" y="5670104"/>
                </a:lnTo>
                <a:lnTo>
                  <a:pt x="4535595" y="5699051"/>
                </a:lnTo>
                <a:lnTo>
                  <a:pt x="4499419" y="5723719"/>
                </a:lnTo>
                <a:lnTo>
                  <a:pt x="4460140" y="5743693"/>
                </a:lnTo>
                <a:lnTo>
                  <a:pt x="4418161" y="5758561"/>
                </a:lnTo>
                <a:lnTo>
                  <a:pt x="4373888" y="5767908"/>
                </a:lnTo>
                <a:lnTo>
                  <a:pt x="4327727" y="5771321"/>
                </a:lnTo>
                <a:lnTo>
                  <a:pt x="1489820" y="5771321"/>
                </a:lnTo>
                <a:lnTo>
                  <a:pt x="1443916" y="5768190"/>
                </a:lnTo>
                <a:lnTo>
                  <a:pt x="1399812" y="5759079"/>
                </a:lnTo>
                <a:lnTo>
                  <a:pt x="1357925" y="5744404"/>
                </a:lnTo>
                <a:lnTo>
                  <a:pt x="1318673" y="5724584"/>
                </a:lnTo>
                <a:lnTo>
                  <a:pt x="1282474" y="5700036"/>
                </a:lnTo>
                <a:lnTo>
                  <a:pt x="1249746" y="5671179"/>
                </a:lnTo>
                <a:lnTo>
                  <a:pt x="1220906" y="5638432"/>
                </a:lnTo>
                <a:lnTo>
                  <a:pt x="1196373" y="5602212"/>
                </a:lnTo>
                <a:lnTo>
                  <a:pt x="1176565" y="5562937"/>
                </a:lnTo>
                <a:lnTo>
                  <a:pt x="1161898" y="5521025"/>
                </a:lnTo>
                <a:lnTo>
                  <a:pt x="1152792" y="5476894"/>
                </a:lnTo>
                <a:lnTo>
                  <a:pt x="1149664" y="5430964"/>
                </a:lnTo>
                <a:close/>
              </a:path>
              <a:path w="4667884" h="5771515">
                <a:moveTo>
                  <a:pt x="0" y="5140673"/>
                </a:moveTo>
                <a:lnTo>
                  <a:pt x="12354" y="5093019"/>
                </a:lnTo>
                <a:lnTo>
                  <a:pt x="56234" y="5039030"/>
                </a:lnTo>
                <a:lnTo>
                  <a:pt x="90115" y="5010108"/>
                </a:lnTo>
                <a:lnTo>
                  <a:pt x="132021" y="4980139"/>
                </a:lnTo>
                <a:lnTo>
                  <a:pt x="182000" y="4949304"/>
                </a:lnTo>
                <a:lnTo>
                  <a:pt x="1149664" y="4390234"/>
                </a:lnTo>
                <a:lnTo>
                  <a:pt x="1149664" y="5249112"/>
                </a:lnTo>
                <a:lnTo>
                  <a:pt x="258136" y="5239283"/>
                </a:lnTo>
                <a:lnTo>
                  <a:pt x="199462" y="5236888"/>
                </a:lnTo>
                <a:lnTo>
                  <a:pt x="148237" y="5231297"/>
                </a:lnTo>
                <a:lnTo>
                  <a:pt x="104509" y="5222690"/>
                </a:lnTo>
                <a:lnTo>
                  <a:pt x="39734" y="5197142"/>
                </a:lnTo>
                <a:lnTo>
                  <a:pt x="5523" y="5161677"/>
                </a:lnTo>
                <a:lnTo>
                  <a:pt x="0" y="5140673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7" name="object 31">
            <a:extLst>
              <a:ext uri="{FF2B5EF4-FFF2-40B4-BE49-F238E27FC236}">
                <a16:creationId xmlns:a16="http://schemas.microsoft.com/office/drawing/2014/main" xmlns="" id="{20AF251A-E064-40AB-B77D-371CD38A36D7}"/>
              </a:ext>
            </a:extLst>
          </p:cNvPr>
          <p:cNvSpPr/>
          <p:nvPr/>
        </p:nvSpPr>
        <p:spPr>
          <a:xfrm>
            <a:off x="5432314" y="2035042"/>
            <a:ext cx="3268773" cy="3095023"/>
          </a:xfrm>
          <a:custGeom>
            <a:avLst/>
            <a:gdLst/>
            <a:ahLst/>
            <a:cxnLst/>
            <a:rect l="l" t="t" r="r" b="b"/>
            <a:pathLst>
              <a:path w="4866640" h="5969634">
                <a:moveTo>
                  <a:pt x="0" y="5234368"/>
                </a:moveTo>
                <a:lnTo>
                  <a:pt x="14333" y="5164964"/>
                </a:lnTo>
                <a:lnTo>
                  <a:pt x="32314" y="5130673"/>
                </a:lnTo>
                <a:lnTo>
                  <a:pt x="57562" y="5096597"/>
                </a:lnTo>
                <a:lnTo>
                  <a:pt x="90121" y="5062694"/>
                </a:lnTo>
                <a:lnTo>
                  <a:pt x="130033" y="5028921"/>
                </a:lnTo>
                <a:lnTo>
                  <a:pt x="177342" y="4995234"/>
                </a:lnTo>
                <a:lnTo>
                  <a:pt x="232091" y="4961591"/>
                </a:lnTo>
                <a:lnTo>
                  <a:pt x="1149407" y="4432010"/>
                </a:lnTo>
                <a:lnTo>
                  <a:pt x="1149407" y="439883"/>
                </a:lnTo>
                <a:lnTo>
                  <a:pt x="1151998" y="391892"/>
                </a:lnTo>
                <a:lnTo>
                  <a:pt x="1159588" y="345414"/>
                </a:lnTo>
                <a:lnTo>
                  <a:pt x="1171904" y="300713"/>
                </a:lnTo>
                <a:lnTo>
                  <a:pt x="1188674" y="258056"/>
                </a:lnTo>
                <a:lnTo>
                  <a:pt x="1209625" y="217711"/>
                </a:lnTo>
                <a:lnTo>
                  <a:pt x="1234483" y="179944"/>
                </a:lnTo>
                <a:lnTo>
                  <a:pt x="1262976" y="145020"/>
                </a:lnTo>
                <a:lnTo>
                  <a:pt x="1294831" y="113207"/>
                </a:lnTo>
                <a:lnTo>
                  <a:pt x="1329776" y="84772"/>
                </a:lnTo>
                <a:lnTo>
                  <a:pt x="1367536" y="59979"/>
                </a:lnTo>
                <a:lnTo>
                  <a:pt x="1407840" y="39097"/>
                </a:lnTo>
                <a:lnTo>
                  <a:pt x="1450414" y="22392"/>
                </a:lnTo>
                <a:lnTo>
                  <a:pt x="1494986" y="10129"/>
                </a:lnTo>
                <a:lnTo>
                  <a:pt x="1541283" y="2576"/>
                </a:lnTo>
                <a:lnTo>
                  <a:pt x="1589031" y="0"/>
                </a:lnTo>
                <a:lnTo>
                  <a:pt x="4426938" y="0"/>
                </a:lnTo>
                <a:lnTo>
                  <a:pt x="4474900" y="2576"/>
                </a:lnTo>
                <a:lnTo>
                  <a:pt x="4521352" y="10129"/>
                </a:lnTo>
                <a:lnTo>
                  <a:pt x="4566026" y="22392"/>
                </a:lnTo>
                <a:lnTo>
                  <a:pt x="4608657" y="39097"/>
                </a:lnTo>
                <a:lnTo>
                  <a:pt x="4648978" y="59979"/>
                </a:lnTo>
                <a:lnTo>
                  <a:pt x="4686724" y="84772"/>
                </a:lnTo>
                <a:lnTo>
                  <a:pt x="4721627" y="113207"/>
                </a:lnTo>
                <a:lnTo>
                  <a:pt x="4753421" y="145020"/>
                </a:lnTo>
                <a:lnTo>
                  <a:pt x="4781840" y="179944"/>
                </a:lnTo>
                <a:lnTo>
                  <a:pt x="4806617" y="217711"/>
                </a:lnTo>
                <a:lnTo>
                  <a:pt x="4827487" y="258056"/>
                </a:lnTo>
                <a:lnTo>
                  <a:pt x="4844183" y="300713"/>
                </a:lnTo>
                <a:lnTo>
                  <a:pt x="4856438" y="345414"/>
                </a:lnTo>
                <a:lnTo>
                  <a:pt x="4863986" y="391892"/>
                </a:lnTo>
                <a:lnTo>
                  <a:pt x="4866562" y="439883"/>
                </a:lnTo>
                <a:lnTo>
                  <a:pt x="4866562" y="5529262"/>
                </a:lnTo>
                <a:lnTo>
                  <a:pt x="4863986" y="5577038"/>
                </a:lnTo>
                <a:lnTo>
                  <a:pt x="4856438" y="5623362"/>
                </a:lnTo>
                <a:lnTo>
                  <a:pt x="4844183" y="5667960"/>
                </a:lnTo>
                <a:lnTo>
                  <a:pt x="4827487" y="5710560"/>
                </a:lnTo>
                <a:lnTo>
                  <a:pt x="4806617" y="5750887"/>
                </a:lnTo>
                <a:lnTo>
                  <a:pt x="4781840" y="5788670"/>
                </a:lnTo>
                <a:lnTo>
                  <a:pt x="4753421" y="5823635"/>
                </a:lnTo>
                <a:lnTo>
                  <a:pt x="4721627" y="5855509"/>
                </a:lnTo>
                <a:lnTo>
                  <a:pt x="4686724" y="5884019"/>
                </a:lnTo>
                <a:lnTo>
                  <a:pt x="4667626" y="5896604"/>
                </a:lnTo>
                <a:lnTo>
                  <a:pt x="4667626" y="439883"/>
                </a:lnTo>
                <a:lnTo>
                  <a:pt x="4662723" y="391435"/>
                </a:lnTo>
                <a:lnTo>
                  <a:pt x="4648669" y="346270"/>
                </a:lnTo>
                <a:lnTo>
                  <a:pt x="4626440" y="305366"/>
                </a:lnTo>
                <a:lnTo>
                  <a:pt x="4597016" y="269705"/>
                </a:lnTo>
                <a:lnTo>
                  <a:pt x="4561375" y="240263"/>
                </a:lnTo>
                <a:lnTo>
                  <a:pt x="4520496" y="218021"/>
                </a:lnTo>
                <a:lnTo>
                  <a:pt x="4475358" y="203958"/>
                </a:lnTo>
                <a:lnTo>
                  <a:pt x="4426938" y="199053"/>
                </a:lnTo>
                <a:lnTo>
                  <a:pt x="1589031" y="199053"/>
                </a:lnTo>
                <a:lnTo>
                  <a:pt x="1540611" y="203958"/>
                </a:lnTo>
                <a:lnTo>
                  <a:pt x="1495473" y="218021"/>
                </a:lnTo>
                <a:lnTo>
                  <a:pt x="1454594" y="240263"/>
                </a:lnTo>
                <a:lnTo>
                  <a:pt x="1418953" y="269705"/>
                </a:lnTo>
                <a:lnTo>
                  <a:pt x="1389529" y="305366"/>
                </a:lnTo>
                <a:lnTo>
                  <a:pt x="1367300" y="346270"/>
                </a:lnTo>
                <a:lnTo>
                  <a:pt x="1353245" y="391435"/>
                </a:lnTo>
                <a:lnTo>
                  <a:pt x="1348343" y="439883"/>
                </a:lnTo>
                <a:lnTo>
                  <a:pt x="1348343" y="4489760"/>
                </a:lnTo>
                <a:lnTo>
                  <a:pt x="1344985" y="4515813"/>
                </a:lnTo>
                <a:lnTo>
                  <a:pt x="1335296" y="4539677"/>
                </a:lnTo>
                <a:lnTo>
                  <a:pt x="1319850" y="4560086"/>
                </a:lnTo>
                <a:lnTo>
                  <a:pt x="1299223" y="4575771"/>
                </a:lnTo>
                <a:lnTo>
                  <a:pt x="331559" y="5134841"/>
                </a:lnTo>
                <a:lnTo>
                  <a:pt x="288790" y="5161259"/>
                </a:lnTo>
                <a:lnTo>
                  <a:pt x="255577" y="5184912"/>
                </a:lnTo>
                <a:lnTo>
                  <a:pt x="230883" y="5205339"/>
                </a:lnTo>
                <a:lnTo>
                  <a:pt x="213671" y="5222081"/>
                </a:lnTo>
                <a:lnTo>
                  <a:pt x="213671" y="5423844"/>
                </a:lnTo>
                <a:lnTo>
                  <a:pt x="200252" y="5421802"/>
                </a:lnTo>
                <a:lnTo>
                  <a:pt x="142727" y="5405856"/>
                </a:lnTo>
                <a:lnTo>
                  <a:pt x="97080" y="5385737"/>
                </a:lnTo>
                <a:lnTo>
                  <a:pt x="62013" y="5362462"/>
                </a:lnTo>
                <a:lnTo>
                  <a:pt x="18434" y="5310517"/>
                </a:lnTo>
                <a:lnTo>
                  <a:pt x="1616" y="5258158"/>
                </a:lnTo>
                <a:lnTo>
                  <a:pt x="0" y="5234368"/>
                </a:lnTo>
                <a:close/>
              </a:path>
              <a:path w="4866640" h="5969634">
                <a:moveTo>
                  <a:pt x="213671" y="5423844"/>
                </a:moveTo>
                <a:lnTo>
                  <a:pt x="213671" y="5222081"/>
                </a:lnTo>
                <a:lnTo>
                  <a:pt x="236831" y="5228397"/>
                </a:lnTo>
                <a:lnTo>
                  <a:pt x="268164" y="5233907"/>
                </a:lnTo>
                <a:lnTo>
                  <a:pt x="308477" y="5237804"/>
                </a:lnTo>
                <a:lnTo>
                  <a:pt x="358575" y="5239283"/>
                </a:lnTo>
                <a:lnTo>
                  <a:pt x="1250103" y="5249112"/>
                </a:lnTo>
                <a:lnTo>
                  <a:pt x="1288248" y="5257061"/>
                </a:lnTo>
                <a:lnTo>
                  <a:pt x="1319485" y="5278602"/>
                </a:lnTo>
                <a:lnTo>
                  <a:pt x="1340591" y="5310280"/>
                </a:lnTo>
                <a:lnTo>
                  <a:pt x="1348343" y="5348639"/>
                </a:lnTo>
                <a:lnTo>
                  <a:pt x="1348343" y="5529262"/>
                </a:lnTo>
                <a:lnTo>
                  <a:pt x="1353245" y="5577710"/>
                </a:lnTo>
                <a:lnTo>
                  <a:pt x="1367300" y="5622875"/>
                </a:lnTo>
                <a:lnTo>
                  <a:pt x="1389529" y="5663778"/>
                </a:lnTo>
                <a:lnTo>
                  <a:pt x="1418953" y="5699440"/>
                </a:lnTo>
                <a:lnTo>
                  <a:pt x="1454594" y="5728882"/>
                </a:lnTo>
                <a:lnTo>
                  <a:pt x="1495473" y="5751123"/>
                </a:lnTo>
                <a:lnTo>
                  <a:pt x="1540611" y="5765187"/>
                </a:lnTo>
                <a:lnTo>
                  <a:pt x="1589031" y="5770092"/>
                </a:lnTo>
                <a:lnTo>
                  <a:pt x="4426938" y="5770092"/>
                </a:lnTo>
                <a:lnTo>
                  <a:pt x="4475358" y="5765187"/>
                </a:lnTo>
                <a:lnTo>
                  <a:pt x="4520496" y="5751123"/>
                </a:lnTo>
                <a:lnTo>
                  <a:pt x="4561375" y="5728882"/>
                </a:lnTo>
                <a:lnTo>
                  <a:pt x="4597016" y="5699440"/>
                </a:lnTo>
                <a:lnTo>
                  <a:pt x="4626440" y="5663778"/>
                </a:lnTo>
                <a:lnTo>
                  <a:pt x="4648669" y="5622875"/>
                </a:lnTo>
                <a:lnTo>
                  <a:pt x="4662723" y="5577710"/>
                </a:lnTo>
                <a:lnTo>
                  <a:pt x="4667626" y="5529262"/>
                </a:lnTo>
                <a:lnTo>
                  <a:pt x="4667626" y="5896604"/>
                </a:lnTo>
                <a:lnTo>
                  <a:pt x="4608657" y="5929855"/>
                </a:lnTo>
                <a:lnTo>
                  <a:pt x="4566026" y="5946635"/>
                </a:lnTo>
                <a:lnTo>
                  <a:pt x="4521352" y="5958959"/>
                </a:lnTo>
                <a:lnTo>
                  <a:pt x="4474900" y="5966553"/>
                </a:lnTo>
                <a:lnTo>
                  <a:pt x="4426938" y="5969145"/>
                </a:lnTo>
                <a:lnTo>
                  <a:pt x="1589031" y="5969145"/>
                </a:lnTo>
                <a:lnTo>
                  <a:pt x="1541283" y="5966568"/>
                </a:lnTo>
                <a:lnTo>
                  <a:pt x="1494986" y="5959015"/>
                </a:lnTo>
                <a:lnTo>
                  <a:pt x="1450414" y="5946753"/>
                </a:lnTo>
                <a:lnTo>
                  <a:pt x="1407840" y="5930047"/>
                </a:lnTo>
                <a:lnTo>
                  <a:pt x="1367536" y="5909165"/>
                </a:lnTo>
                <a:lnTo>
                  <a:pt x="1329776" y="5884373"/>
                </a:lnTo>
                <a:lnTo>
                  <a:pt x="1294831" y="5855937"/>
                </a:lnTo>
                <a:lnTo>
                  <a:pt x="1262976" y="5824124"/>
                </a:lnTo>
                <a:lnTo>
                  <a:pt x="1234483" y="5789201"/>
                </a:lnTo>
                <a:lnTo>
                  <a:pt x="1209625" y="5751433"/>
                </a:lnTo>
                <a:lnTo>
                  <a:pt x="1188674" y="5711088"/>
                </a:lnTo>
                <a:lnTo>
                  <a:pt x="1171904" y="5668432"/>
                </a:lnTo>
                <a:lnTo>
                  <a:pt x="1159588" y="5623731"/>
                </a:lnTo>
                <a:lnTo>
                  <a:pt x="1151998" y="5577252"/>
                </a:lnTo>
                <a:lnTo>
                  <a:pt x="1149407" y="5529262"/>
                </a:lnTo>
                <a:lnTo>
                  <a:pt x="1149407" y="5445708"/>
                </a:lnTo>
                <a:lnTo>
                  <a:pt x="356119" y="5437107"/>
                </a:lnTo>
                <a:lnTo>
                  <a:pt x="270950" y="5432559"/>
                </a:lnTo>
                <a:lnTo>
                  <a:pt x="213671" y="542384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8" name="object 32">
            <a:extLst>
              <a:ext uri="{FF2B5EF4-FFF2-40B4-BE49-F238E27FC236}">
                <a16:creationId xmlns:a16="http://schemas.microsoft.com/office/drawing/2014/main" xmlns="" id="{4213FD0C-4A2F-4046-8A0C-35CB5359BC11}"/>
              </a:ext>
            </a:extLst>
          </p:cNvPr>
          <p:cNvSpPr txBox="1"/>
          <p:nvPr/>
        </p:nvSpPr>
        <p:spPr>
          <a:xfrm>
            <a:off x="6466687" y="2421425"/>
            <a:ext cx="1823072" cy="240296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Repeatability – others can follow the description and replicate the results.</a:t>
            </a:r>
            <a:b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</a:b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Past tense!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7DCBA1A-8151-4DD1-A2F2-FC5974AE42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26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sp>
        <p:nvSpPr>
          <p:cNvPr id="21" name="object 30">
            <a:extLst>
              <a:ext uri="{FF2B5EF4-FFF2-40B4-BE49-F238E27FC236}">
                <a16:creationId xmlns:a16="http://schemas.microsoft.com/office/drawing/2014/main" xmlns="" id="{B3AA9C47-7399-4284-BF83-135D82A24AEA}"/>
              </a:ext>
            </a:extLst>
          </p:cNvPr>
          <p:cNvSpPr/>
          <p:nvPr/>
        </p:nvSpPr>
        <p:spPr>
          <a:xfrm>
            <a:off x="5445214" y="2959328"/>
            <a:ext cx="3428962" cy="3051856"/>
          </a:xfrm>
          <a:custGeom>
            <a:avLst/>
            <a:gdLst/>
            <a:ahLst/>
            <a:cxnLst/>
            <a:rect l="l" t="t" r="r" b="b"/>
            <a:pathLst>
              <a:path w="4641850" h="5734684">
                <a:moveTo>
                  <a:pt x="1143104" y="5396062"/>
                </a:moveTo>
                <a:lnTo>
                  <a:pt x="1143104" y="338246"/>
                </a:lnTo>
                <a:lnTo>
                  <a:pt x="1146214" y="292600"/>
                </a:lnTo>
                <a:lnTo>
                  <a:pt x="1155268" y="248743"/>
                </a:lnTo>
                <a:lnTo>
                  <a:pt x="1169851" y="207091"/>
                </a:lnTo>
                <a:lnTo>
                  <a:pt x="1189546" y="168060"/>
                </a:lnTo>
                <a:lnTo>
                  <a:pt x="1213939" y="132064"/>
                </a:lnTo>
                <a:lnTo>
                  <a:pt x="1242614" y="99520"/>
                </a:lnTo>
                <a:lnTo>
                  <a:pt x="1275156" y="70842"/>
                </a:lnTo>
                <a:lnTo>
                  <a:pt x="1311148" y="46447"/>
                </a:lnTo>
                <a:lnTo>
                  <a:pt x="1350176" y="26749"/>
                </a:lnTo>
                <a:lnTo>
                  <a:pt x="1391824" y="12165"/>
                </a:lnTo>
                <a:lnTo>
                  <a:pt x="1435677" y="3110"/>
                </a:lnTo>
                <a:lnTo>
                  <a:pt x="1481318" y="0"/>
                </a:lnTo>
                <a:lnTo>
                  <a:pt x="4303031" y="0"/>
                </a:lnTo>
                <a:lnTo>
                  <a:pt x="4348929" y="3110"/>
                </a:lnTo>
                <a:lnTo>
                  <a:pt x="4392949" y="12165"/>
                </a:lnTo>
                <a:lnTo>
                  <a:pt x="4434689" y="26749"/>
                </a:lnTo>
                <a:lnTo>
                  <a:pt x="4473744" y="46447"/>
                </a:lnTo>
                <a:lnTo>
                  <a:pt x="4509713" y="70842"/>
                </a:lnTo>
                <a:lnTo>
                  <a:pt x="4542193" y="99520"/>
                </a:lnTo>
                <a:lnTo>
                  <a:pt x="4570781" y="132064"/>
                </a:lnTo>
                <a:lnTo>
                  <a:pt x="4595074" y="168060"/>
                </a:lnTo>
                <a:lnTo>
                  <a:pt x="4614670" y="207091"/>
                </a:lnTo>
                <a:lnTo>
                  <a:pt x="4629166" y="248743"/>
                </a:lnTo>
                <a:lnTo>
                  <a:pt x="4638159" y="292600"/>
                </a:lnTo>
                <a:lnTo>
                  <a:pt x="4641246" y="338246"/>
                </a:lnTo>
                <a:lnTo>
                  <a:pt x="4641246" y="5396062"/>
                </a:lnTo>
                <a:lnTo>
                  <a:pt x="4638136" y="5441708"/>
                </a:lnTo>
                <a:lnTo>
                  <a:pt x="4629081" y="5485565"/>
                </a:lnTo>
                <a:lnTo>
                  <a:pt x="4614499" y="5527216"/>
                </a:lnTo>
                <a:lnTo>
                  <a:pt x="4594803" y="5566248"/>
                </a:lnTo>
                <a:lnTo>
                  <a:pt x="4570410" y="5602244"/>
                </a:lnTo>
                <a:lnTo>
                  <a:pt x="4541735" y="5634788"/>
                </a:lnTo>
                <a:lnTo>
                  <a:pt x="4509194" y="5663466"/>
                </a:lnTo>
                <a:lnTo>
                  <a:pt x="4473201" y="5687861"/>
                </a:lnTo>
                <a:lnTo>
                  <a:pt x="4434173" y="5707558"/>
                </a:lnTo>
                <a:lnTo>
                  <a:pt x="4392525" y="5722142"/>
                </a:lnTo>
                <a:lnTo>
                  <a:pt x="4348673" y="5731198"/>
                </a:lnTo>
                <a:lnTo>
                  <a:pt x="4303031" y="5734308"/>
                </a:lnTo>
                <a:lnTo>
                  <a:pt x="1481318" y="5734308"/>
                </a:lnTo>
                <a:lnTo>
                  <a:pt x="1435677" y="5731198"/>
                </a:lnTo>
                <a:lnTo>
                  <a:pt x="1391824" y="5722142"/>
                </a:lnTo>
                <a:lnTo>
                  <a:pt x="1350176" y="5707558"/>
                </a:lnTo>
                <a:lnTo>
                  <a:pt x="1311148" y="5687861"/>
                </a:lnTo>
                <a:lnTo>
                  <a:pt x="1275156" y="5663466"/>
                </a:lnTo>
                <a:lnTo>
                  <a:pt x="1242614" y="5634788"/>
                </a:lnTo>
                <a:lnTo>
                  <a:pt x="1213939" y="5602244"/>
                </a:lnTo>
                <a:lnTo>
                  <a:pt x="1189546" y="5566248"/>
                </a:lnTo>
                <a:lnTo>
                  <a:pt x="1169851" y="5527216"/>
                </a:lnTo>
                <a:lnTo>
                  <a:pt x="1155268" y="5485565"/>
                </a:lnTo>
                <a:lnTo>
                  <a:pt x="1146214" y="5441708"/>
                </a:lnTo>
                <a:lnTo>
                  <a:pt x="1143104" y="5396062"/>
                </a:lnTo>
                <a:close/>
              </a:path>
              <a:path w="4641850" h="5734684">
                <a:moveTo>
                  <a:pt x="0" y="625515"/>
                </a:moveTo>
                <a:lnTo>
                  <a:pt x="18677" y="585876"/>
                </a:lnTo>
                <a:lnTo>
                  <a:pt x="67935" y="555380"/>
                </a:lnTo>
                <a:lnTo>
                  <a:pt x="147391" y="535453"/>
                </a:lnTo>
                <a:lnTo>
                  <a:pt x="198324" y="529897"/>
                </a:lnTo>
                <a:lnTo>
                  <a:pt x="256663" y="527517"/>
                </a:lnTo>
                <a:lnTo>
                  <a:pt x="1143104" y="518969"/>
                </a:lnTo>
                <a:lnTo>
                  <a:pt x="1143104" y="1371300"/>
                </a:lnTo>
                <a:lnTo>
                  <a:pt x="180962" y="815698"/>
                </a:lnTo>
                <a:lnTo>
                  <a:pt x="131268" y="785053"/>
                </a:lnTo>
                <a:lnTo>
                  <a:pt x="89600" y="755270"/>
                </a:lnTo>
                <a:lnTo>
                  <a:pt x="55913" y="726528"/>
                </a:lnTo>
                <a:lnTo>
                  <a:pt x="12284" y="672874"/>
                </a:lnTo>
                <a:lnTo>
                  <a:pt x="0" y="625515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1">
            <a:extLst>
              <a:ext uri="{FF2B5EF4-FFF2-40B4-BE49-F238E27FC236}">
                <a16:creationId xmlns:a16="http://schemas.microsoft.com/office/drawing/2014/main" xmlns="" id="{3FDEB4E9-E7D5-42C3-94BB-CBFAF90FD3CC}"/>
              </a:ext>
            </a:extLst>
          </p:cNvPr>
          <p:cNvSpPr/>
          <p:nvPr/>
        </p:nvSpPr>
        <p:spPr>
          <a:xfrm>
            <a:off x="5583442" y="3079375"/>
            <a:ext cx="3574846" cy="3156953"/>
          </a:xfrm>
          <a:custGeom>
            <a:avLst/>
            <a:gdLst/>
            <a:ahLst/>
            <a:cxnLst/>
            <a:rect l="l" t="t" r="r" b="b"/>
            <a:pathLst>
              <a:path w="4839334" h="5932170">
                <a:moveTo>
                  <a:pt x="0" y="730220"/>
                </a:moveTo>
                <a:lnTo>
                  <a:pt x="7286" y="681015"/>
                </a:lnTo>
                <a:lnTo>
                  <a:pt x="36024" y="628175"/>
                </a:lnTo>
                <a:lnTo>
                  <a:pt x="96526" y="579790"/>
                </a:lnTo>
                <a:lnTo>
                  <a:pt x="141913" y="559796"/>
                </a:lnTo>
                <a:lnTo>
                  <a:pt x="199109" y="543948"/>
                </a:lnTo>
                <a:lnTo>
                  <a:pt x="269404" y="533258"/>
                </a:lnTo>
                <a:lnTo>
                  <a:pt x="354087" y="528738"/>
                </a:lnTo>
                <a:lnTo>
                  <a:pt x="1142848" y="520190"/>
                </a:lnTo>
                <a:lnTo>
                  <a:pt x="1142848" y="437155"/>
                </a:lnTo>
                <a:lnTo>
                  <a:pt x="1145424" y="389582"/>
                </a:lnTo>
                <a:lnTo>
                  <a:pt x="1152914" y="343638"/>
                </a:lnTo>
                <a:lnTo>
                  <a:pt x="1165100" y="299317"/>
                </a:lnTo>
                <a:lnTo>
                  <a:pt x="1181700" y="256981"/>
                </a:lnTo>
                <a:lnTo>
                  <a:pt x="1202451" y="216904"/>
                </a:lnTo>
                <a:lnTo>
                  <a:pt x="1227087" y="179355"/>
                </a:lnTo>
                <a:lnTo>
                  <a:pt x="1255344" y="144607"/>
                </a:lnTo>
                <a:lnTo>
                  <a:pt x="1286956" y="112931"/>
                </a:lnTo>
                <a:lnTo>
                  <a:pt x="1321660" y="84598"/>
                </a:lnTo>
                <a:lnTo>
                  <a:pt x="1359190" y="59879"/>
                </a:lnTo>
                <a:lnTo>
                  <a:pt x="1399281" y="39046"/>
                </a:lnTo>
                <a:lnTo>
                  <a:pt x="1441669" y="22370"/>
                </a:lnTo>
                <a:lnTo>
                  <a:pt x="1486088" y="10123"/>
                </a:lnTo>
                <a:lnTo>
                  <a:pt x="1531820" y="2650"/>
                </a:lnTo>
                <a:lnTo>
                  <a:pt x="1579963" y="0"/>
                </a:lnTo>
                <a:lnTo>
                  <a:pt x="4401676" y="0"/>
                </a:lnTo>
                <a:lnTo>
                  <a:pt x="4449365" y="2576"/>
                </a:lnTo>
                <a:lnTo>
                  <a:pt x="4495551" y="10123"/>
                </a:lnTo>
                <a:lnTo>
                  <a:pt x="4539971" y="22370"/>
                </a:lnTo>
                <a:lnTo>
                  <a:pt x="4582358" y="39046"/>
                </a:lnTo>
                <a:lnTo>
                  <a:pt x="4622450" y="59879"/>
                </a:lnTo>
                <a:lnTo>
                  <a:pt x="4659980" y="84598"/>
                </a:lnTo>
                <a:lnTo>
                  <a:pt x="4694683" y="112931"/>
                </a:lnTo>
                <a:lnTo>
                  <a:pt x="4726296" y="144607"/>
                </a:lnTo>
                <a:lnTo>
                  <a:pt x="4754553" y="179355"/>
                </a:lnTo>
                <a:lnTo>
                  <a:pt x="4779189" y="216904"/>
                </a:lnTo>
                <a:lnTo>
                  <a:pt x="4799940" y="256981"/>
                </a:lnTo>
                <a:lnTo>
                  <a:pt x="4816540" y="299317"/>
                </a:lnTo>
                <a:lnTo>
                  <a:pt x="4828725" y="343638"/>
                </a:lnTo>
                <a:lnTo>
                  <a:pt x="4836231" y="389675"/>
                </a:lnTo>
                <a:lnTo>
                  <a:pt x="4838791" y="437155"/>
                </a:lnTo>
                <a:lnTo>
                  <a:pt x="4838791" y="5494972"/>
                </a:lnTo>
                <a:lnTo>
                  <a:pt x="4836231" y="5542665"/>
                </a:lnTo>
                <a:lnTo>
                  <a:pt x="4828725" y="5588855"/>
                </a:lnTo>
                <a:lnTo>
                  <a:pt x="4816540" y="5633279"/>
                </a:lnTo>
                <a:lnTo>
                  <a:pt x="4799940" y="5675671"/>
                </a:lnTo>
                <a:lnTo>
                  <a:pt x="4779189" y="5715766"/>
                </a:lnTo>
                <a:lnTo>
                  <a:pt x="4754553" y="5753299"/>
                </a:lnTo>
                <a:lnTo>
                  <a:pt x="4726296" y="5788006"/>
                </a:lnTo>
                <a:lnTo>
                  <a:pt x="4694683" y="5819621"/>
                </a:lnTo>
                <a:lnTo>
                  <a:pt x="4659980" y="5847881"/>
                </a:lnTo>
                <a:lnTo>
                  <a:pt x="4640991" y="5860347"/>
                </a:lnTo>
                <a:lnTo>
                  <a:pt x="4640991" y="437155"/>
                </a:lnTo>
                <a:lnTo>
                  <a:pt x="4636116" y="389007"/>
                </a:lnTo>
                <a:lnTo>
                  <a:pt x="4622142" y="344122"/>
                </a:lnTo>
                <a:lnTo>
                  <a:pt x="4600040" y="303473"/>
                </a:lnTo>
                <a:lnTo>
                  <a:pt x="4570784" y="268032"/>
                </a:lnTo>
                <a:lnTo>
                  <a:pt x="4535346" y="238773"/>
                </a:lnTo>
                <a:lnTo>
                  <a:pt x="4494701" y="216669"/>
                </a:lnTo>
                <a:lnTo>
                  <a:pt x="4449820" y="202693"/>
                </a:lnTo>
                <a:lnTo>
                  <a:pt x="4401676" y="197818"/>
                </a:lnTo>
                <a:lnTo>
                  <a:pt x="1579963" y="197818"/>
                </a:lnTo>
                <a:lnTo>
                  <a:pt x="1531820" y="202693"/>
                </a:lnTo>
                <a:lnTo>
                  <a:pt x="1486939" y="216669"/>
                </a:lnTo>
                <a:lnTo>
                  <a:pt x="1446293" y="238773"/>
                </a:lnTo>
                <a:lnTo>
                  <a:pt x="1410856" y="268032"/>
                </a:lnTo>
                <a:lnTo>
                  <a:pt x="1381600" y="303473"/>
                </a:lnTo>
                <a:lnTo>
                  <a:pt x="1359498" y="344122"/>
                </a:lnTo>
                <a:lnTo>
                  <a:pt x="1345523" y="389007"/>
                </a:lnTo>
                <a:lnTo>
                  <a:pt x="1340649" y="437155"/>
                </a:lnTo>
                <a:lnTo>
                  <a:pt x="1340649" y="617879"/>
                </a:lnTo>
                <a:lnTo>
                  <a:pt x="1332941" y="655828"/>
                </a:lnTo>
                <a:lnTo>
                  <a:pt x="1311956" y="687024"/>
                </a:lnTo>
                <a:lnTo>
                  <a:pt x="1280897" y="708374"/>
                </a:lnTo>
                <a:lnTo>
                  <a:pt x="1242970" y="716788"/>
                </a:lnTo>
                <a:lnTo>
                  <a:pt x="356529" y="726557"/>
                </a:lnTo>
                <a:lnTo>
                  <a:pt x="306545" y="728713"/>
                </a:lnTo>
                <a:lnTo>
                  <a:pt x="266176" y="732815"/>
                </a:lnTo>
                <a:lnTo>
                  <a:pt x="234964" y="738062"/>
                </a:lnTo>
                <a:lnTo>
                  <a:pt x="212452" y="743652"/>
                </a:lnTo>
                <a:lnTo>
                  <a:pt x="212452" y="990057"/>
                </a:lnTo>
                <a:lnTo>
                  <a:pt x="176330" y="967871"/>
                </a:lnTo>
                <a:lnTo>
                  <a:pt x="129291" y="934393"/>
                </a:lnTo>
                <a:lnTo>
                  <a:pt x="89606" y="900829"/>
                </a:lnTo>
                <a:lnTo>
                  <a:pt x="57234" y="867137"/>
                </a:lnTo>
                <a:lnTo>
                  <a:pt x="32129" y="833272"/>
                </a:lnTo>
                <a:lnTo>
                  <a:pt x="14251" y="799194"/>
                </a:lnTo>
                <a:lnTo>
                  <a:pt x="3555" y="764857"/>
                </a:lnTo>
                <a:lnTo>
                  <a:pt x="0" y="730220"/>
                </a:lnTo>
                <a:close/>
              </a:path>
              <a:path w="4839334" h="5932170">
                <a:moveTo>
                  <a:pt x="212452" y="990057"/>
                </a:moveTo>
                <a:lnTo>
                  <a:pt x="212452" y="743652"/>
                </a:lnTo>
                <a:lnTo>
                  <a:pt x="229565" y="760118"/>
                </a:lnTo>
                <a:lnTo>
                  <a:pt x="254118" y="780133"/>
                </a:lnTo>
                <a:lnTo>
                  <a:pt x="287143" y="803582"/>
                </a:lnTo>
                <a:lnTo>
                  <a:pt x="329667" y="830351"/>
                </a:lnTo>
                <a:lnTo>
                  <a:pt x="1291809" y="1385954"/>
                </a:lnTo>
                <a:lnTo>
                  <a:pt x="1312318" y="1401542"/>
                </a:lnTo>
                <a:lnTo>
                  <a:pt x="1327676" y="1421824"/>
                </a:lnTo>
                <a:lnTo>
                  <a:pt x="1337310" y="1445540"/>
                </a:lnTo>
                <a:lnTo>
                  <a:pt x="1340649" y="1471431"/>
                </a:lnTo>
                <a:lnTo>
                  <a:pt x="1340649" y="5496193"/>
                </a:lnTo>
                <a:lnTo>
                  <a:pt x="1345523" y="5544341"/>
                </a:lnTo>
                <a:lnTo>
                  <a:pt x="1359498" y="5589226"/>
                </a:lnTo>
                <a:lnTo>
                  <a:pt x="1381600" y="5629875"/>
                </a:lnTo>
                <a:lnTo>
                  <a:pt x="1410856" y="5665316"/>
                </a:lnTo>
                <a:lnTo>
                  <a:pt x="1446293" y="5694575"/>
                </a:lnTo>
                <a:lnTo>
                  <a:pt x="1486939" y="5716679"/>
                </a:lnTo>
                <a:lnTo>
                  <a:pt x="1531820" y="5730654"/>
                </a:lnTo>
                <a:lnTo>
                  <a:pt x="1579963" y="5735529"/>
                </a:lnTo>
                <a:lnTo>
                  <a:pt x="4401676" y="5735529"/>
                </a:lnTo>
                <a:lnTo>
                  <a:pt x="4449820" y="5730654"/>
                </a:lnTo>
                <a:lnTo>
                  <a:pt x="4494701" y="5716679"/>
                </a:lnTo>
                <a:lnTo>
                  <a:pt x="4535346" y="5694575"/>
                </a:lnTo>
                <a:lnTo>
                  <a:pt x="4570784" y="5665316"/>
                </a:lnTo>
                <a:lnTo>
                  <a:pt x="4600040" y="5629875"/>
                </a:lnTo>
                <a:lnTo>
                  <a:pt x="4622142" y="5589226"/>
                </a:lnTo>
                <a:lnTo>
                  <a:pt x="4636116" y="5544341"/>
                </a:lnTo>
                <a:lnTo>
                  <a:pt x="4640991" y="5496193"/>
                </a:lnTo>
                <a:lnTo>
                  <a:pt x="4640991" y="5860347"/>
                </a:lnTo>
                <a:lnTo>
                  <a:pt x="4582358" y="5893272"/>
                </a:lnTo>
                <a:lnTo>
                  <a:pt x="4539971" y="5909874"/>
                </a:lnTo>
                <a:lnTo>
                  <a:pt x="4495551" y="5922060"/>
                </a:lnTo>
                <a:lnTo>
                  <a:pt x="4449365" y="5929566"/>
                </a:lnTo>
                <a:lnTo>
                  <a:pt x="4401676" y="5932127"/>
                </a:lnTo>
                <a:lnTo>
                  <a:pt x="1579963" y="5932127"/>
                </a:lnTo>
                <a:lnTo>
                  <a:pt x="1532488" y="5929566"/>
                </a:lnTo>
                <a:lnTo>
                  <a:pt x="1486455" y="5922060"/>
                </a:lnTo>
                <a:lnTo>
                  <a:pt x="1442138" y="5909874"/>
                </a:lnTo>
                <a:lnTo>
                  <a:pt x="1399806" y="5893272"/>
                </a:lnTo>
                <a:lnTo>
                  <a:pt x="1359733" y="5872519"/>
                </a:lnTo>
                <a:lnTo>
                  <a:pt x="1322187" y="5847881"/>
                </a:lnTo>
                <a:lnTo>
                  <a:pt x="1287443" y="5819621"/>
                </a:lnTo>
                <a:lnTo>
                  <a:pt x="1255769" y="5788006"/>
                </a:lnTo>
                <a:lnTo>
                  <a:pt x="1227438" y="5753299"/>
                </a:lnTo>
                <a:lnTo>
                  <a:pt x="1202722" y="5715766"/>
                </a:lnTo>
                <a:lnTo>
                  <a:pt x="1181891" y="5675671"/>
                </a:lnTo>
                <a:lnTo>
                  <a:pt x="1165217" y="5633279"/>
                </a:lnTo>
                <a:lnTo>
                  <a:pt x="1152971" y="5588855"/>
                </a:lnTo>
                <a:lnTo>
                  <a:pt x="1145424" y="5542665"/>
                </a:lnTo>
                <a:lnTo>
                  <a:pt x="1142848" y="5494972"/>
                </a:lnTo>
                <a:lnTo>
                  <a:pt x="1142848" y="1527602"/>
                </a:lnTo>
                <a:lnTo>
                  <a:pt x="230767" y="1001306"/>
                </a:lnTo>
                <a:lnTo>
                  <a:pt x="212452" y="990057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2">
            <a:extLst>
              <a:ext uri="{FF2B5EF4-FFF2-40B4-BE49-F238E27FC236}">
                <a16:creationId xmlns:a16="http://schemas.microsoft.com/office/drawing/2014/main" xmlns="" id="{1FAE73A2-192D-4896-B70D-29982592AE13}"/>
              </a:ext>
            </a:extLst>
          </p:cNvPr>
          <p:cNvSpPr txBox="1"/>
          <p:nvPr/>
        </p:nvSpPr>
        <p:spPr>
          <a:xfrm>
            <a:off x="6853762" y="3228436"/>
            <a:ext cx="2062488" cy="27445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At least three paragraphs: concepts, formulas, laws needed to understand the data. Present tense!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811D3B4-306E-4D67-A4BB-2454EC06B9B3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B8163CC-5041-44F3-9244-BAF11E1A12C6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7010E6B4-2122-4DD3-B5CE-6A76E34F941B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DB27E7CF-5BFF-4243-BE71-F41B90F2B562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81A1880-30AF-490C-A6CF-592A8079BA39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311DB80-5302-4198-8FC1-D91319D328D1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30AFDF7-550E-4F81-9CB6-F707A145D966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A27C50C-EC3F-44B6-B120-88686834216B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48856E66-0164-48B0-8024-A871CDEE4593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B3E523F-6027-4766-AE55-98C74A66986D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6B37BDC-5D05-481A-B705-3408A4CB81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58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sp>
        <p:nvSpPr>
          <p:cNvPr id="26" name="object 30">
            <a:extLst>
              <a:ext uri="{FF2B5EF4-FFF2-40B4-BE49-F238E27FC236}">
                <a16:creationId xmlns:a16="http://schemas.microsoft.com/office/drawing/2014/main" xmlns="" id="{2DC42431-8ADD-4774-AAA1-F0EEC9464419}"/>
              </a:ext>
            </a:extLst>
          </p:cNvPr>
          <p:cNvSpPr/>
          <p:nvPr/>
        </p:nvSpPr>
        <p:spPr>
          <a:xfrm>
            <a:off x="5275251" y="2989501"/>
            <a:ext cx="3272314" cy="2898058"/>
          </a:xfrm>
          <a:custGeom>
            <a:avLst/>
            <a:gdLst/>
            <a:ahLst/>
            <a:cxnLst/>
            <a:rect l="l" t="t" r="r" b="b"/>
            <a:pathLst>
              <a:path w="4667884" h="5771515">
                <a:moveTo>
                  <a:pt x="1149664" y="5430964"/>
                </a:moveTo>
                <a:lnTo>
                  <a:pt x="1149664" y="340356"/>
                </a:lnTo>
                <a:lnTo>
                  <a:pt x="1152792" y="294426"/>
                </a:lnTo>
                <a:lnTo>
                  <a:pt x="1161898" y="250295"/>
                </a:lnTo>
                <a:lnTo>
                  <a:pt x="1176565" y="208384"/>
                </a:lnTo>
                <a:lnTo>
                  <a:pt x="1196373" y="169108"/>
                </a:lnTo>
                <a:lnTo>
                  <a:pt x="1220906" y="132888"/>
                </a:lnTo>
                <a:lnTo>
                  <a:pt x="1249746" y="100141"/>
                </a:lnTo>
                <a:lnTo>
                  <a:pt x="1282474" y="71284"/>
                </a:lnTo>
                <a:lnTo>
                  <a:pt x="1318673" y="46737"/>
                </a:lnTo>
                <a:lnTo>
                  <a:pt x="1357925" y="26916"/>
                </a:lnTo>
                <a:lnTo>
                  <a:pt x="1399812" y="12241"/>
                </a:lnTo>
                <a:lnTo>
                  <a:pt x="1443916" y="3130"/>
                </a:lnTo>
                <a:lnTo>
                  <a:pt x="1489820" y="0"/>
                </a:lnTo>
                <a:lnTo>
                  <a:pt x="4327727" y="0"/>
                </a:lnTo>
                <a:lnTo>
                  <a:pt x="4373630" y="3130"/>
                </a:lnTo>
                <a:lnTo>
                  <a:pt x="4417735" y="12241"/>
                </a:lnTo>
                <a:lnTo>
                  <a:pt x="4459622" y="26916"/>
                </a:lnTo>
                <a:lnTo>
                  <a:pt x="4498874" y="46737"/>
                </a:lnTo>
                <a:lnTo>
                  <a:pt x="4535073" y="71284"/>
                </a:lnTo>
                <a:lnTo>
                  <a:pt x="4567801" y="100141"/>
                </a:lnTo>
                <a:lnTo>
                  <a:pt x="4596640" y="132888"/>
                </a:lnTo>
                <a:lnTo>
                  <a:pt x="4621173" y="169108"/>
                </a:lnTo>
                <a:lnTo>
                  <a:pt x="4640982" y="208384"/>
                </a:lnTo>
                <a:lnTo>
                  <a:pt x="4655648" y="250295"/>
                </a:lnTo>
                <a:lnTo>
                  <a:pt x="4664754" y="294426"/>
                </a:lnTo>
                <a:lnTo>
                  <a:pt x="4667883" y="340356"/>
                </a:lnTo>
                <a:lnTo>
                  <a:pt x="4667883" y="5429735"/>
                </a:lnTo>
                <a:lnTo>
                  <a:pt x="4664778" y="5475666"/>
                </a:lnTo>
                <a:lnTo>
                  <a:pt x="4655733" y="5519802"/>
                </a:lnTo>
                <a:lnTo>
                  <a:pt x="4641155" y="5561727"/>
                </a:lnTo>
                <a:lnTo>
                  <a:pt x="4621446" y="5601028"/>
                </a:lnTo>
                <a:lnTo>
                  <a:pt x="4597013" y="5637292"/>
                </a:lnTo>
                <a:lnTo>
                  <a:pt x="4568261" y="5670104"/>
                </a:lnTo>
                <a:lnTo>
                  <a:pt x="4535595" y="5699051"/>
                </a:lnTo>
                <a:lnTo>
                  <a:pt x="4499419" y="5723719"/>
                </a:lnTo>
                <a:lnTo>
                  <a:pt x="4460140" y="5743693"/>
                </a:lnTo>
                <a:lnTo>
                  <a:pt x="4418161" y="5758561"/>
                </a:lnTo>
                <a:lnTo>
                  <a:pt x="4373888" y="5767908"/>
                </a:lnTo>
                <a:lnTo>
                  <a:pt x="4327727" y="5771321"/>
                </a:lnTo>
                <a:lnTo>
                  <a:pt x="1489820" y="5771321"/>
                </a:lnTo>
                <a:lnTo>
                  <a:pt x="1443916" y="5768190"/>
                </a:lnTo>
                <a:lnTo>
                  <a:pt x="1399812" y="5759079"/>
                </a:lnTo>
                <a:lnTo>
                  <a:pt x="1357925" y="5744404"/>
                </a:lnTo>
                <a:lnTo>
                  <a:pt x="1318673" y="5724584"/>
                </a:lnTo>
                <a:lnTo>
                  <a:pt x="1282474" y="5700036"/>
                </a:lnTo>
                <a:lnTo>
                  <a:pt x="1249746" y="5671179"/>
                </a:lnTo>
                <a:lnTo>
                  <a:pt x="1220906" y="5638432"/>
                </a:lnTo>
                <a:lnTo>
                  <a:pt x="1196373" y="5602212"/>
                </a:lnTo>
                <a:lnTo>
                  <a:pt x="1176565" y="5562937"/>
                </a:lnTo>
                <a:lnTo>
                  <a:pt x="1161898" y="5521025"/>
                </a:lnTo>
                <a:lnTo>
                  <a:pt x="1152792" y="5476894"/>
                </a:lnTo>
                <a:lnTo>
                  <a:pt x="1149664" y="5430964"/>
                </a:lnTo>
                <a:close/>
              </a:path>
              <a:path w="4667884" h="5771515">
                <a:moveTo>
                  <a:pt x="0" y="5140673"/>
                </a:moveTo>
                <a:lnTo>
                  <a:pt x="12354" y="5093019"/>
                </a:lnTo>
                <a:lnTo>
                  <a:pt x="56234" y="5039030"/>
                </a:lnTo>
                <a:lnTo>
                  <a:pt x="90115" y="5010108"/>
                </a:lnTo>
                <a:lnTo>
                  <a:pt x="132021" y="4980139"/>
                </a:lnTo>
                <a:lnTo>
                  <a:pt x="182000" y="4949304"/>
                </a:lnTo>
                <a:lnTo>
                  <a:pt x="1149664" y="4390234"/>
                </a:lnTo>
                <a:lnTo>
                  <a:pt x="1149664" y="5249112"/>
                </a:lnTo>
                <a:lnTo>
                  <a:pt x="258136" y="5239283"/>
                </a:lnTo>
                <a:lnTo>
                  <a:pt x="199462" y="5236888"/>
                </a:lnTo>
                <a:lnTo>
                  <a:pt x="148237" y="5231297"/>
                </a:lnTo>
                <a:lnTo>
                  <a:pt x="104509" y="5222690"/>
                </a:lnTo>
                <a:lnTo>
                  <a:pt x="39734" y="5197142"/>
                </a:lnTo>
                <a:lnTo>
                  <a:pt x="5523" y="5161677"/>
                </a:lnTo>
                <a:lnTo>
                  <a:pt x="0" y="5140673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7" name="object 31">
            <a:extLst>
              <a:ext uri="{FF2B5EF4-FFF2-40B4-BE49-F238E27FC236}">
                <a16:creationId xmlns:a16="http://schemas.microsoft.com/office/drawing/2014/main" xmlns="" id="{4C426459-2344-45DF-A623-77045DAFD393}"/>
              </a:ext>
            </a:extLst>
          </p:cNvPr>
          <p:cNvSpPr/>
          <p:nvPr/>
        </p:nvSpPr>
        <p:spPr>
          <a:xfrm>
            <a:off x="5432317" y="2796847"/>
            <a:ext cx="3411646" cy="2997540"/>
          </a:xfrm>
          <a:custGeom>
            <a:avLst/>
            <a:gdLst/>
            <a:ahLst/>
            <a:cxnLst/>
            <a:rect l="l" t="t" r="r" b="b"/>
            <a:pathLst>
              <a:path w="4866640" h="5969634">
                <a:moveTo>
                  <a:pt x="0" y="5234368"/>
                </a:moveTo>
                <a:lnTo>
                  <a:pt x="14333" y="5164964"/>
                </a:lnTo>
                <a:lnTo>
                  <a:pt x="32314" y="5130673"/>
                </a:lnTo>
                <a:lnTo>
                  <a:pt x="57562" y="5096597"/>
                </a:lnTo>
                <a:lnTo>
                  <a:pt x="90121" y="5062694"/>
                </a:lnTo>
                <a:lnTo>
                  <a:pt x="130033" y="5028921"/>
                </a:lnTo>
                <a:lnTo>
                  <a:pt x="177342" y="4995234"/>
                </a:lnTo>
                <a:lnTo>
                  <a:pt x="232091" y="4961591"/>
                </a:lnTo>
                <a:lnTo>
                  <a:pt x="1149407" y="4432010"/>
                </a:lnTo>
                <a:lnTo>
                  <a:pt x="1149407" y="439883"/>
                </a:lnTo>
                <a:lnTo>
                  <a:pt x="1151998" y="391892"/>
                </a:lnTo>
                <a:lnTo>
                  <a:pt x="1159588" y="345414"/>
                </a:lnTo>
                <a:lnTo>
                  <a:pt x="1171904" y="300713"/>
                </a:lnTo>
                <a:lnTo>
                  <a:pt x="1188674" y="258056"/>
                </a:lnTo>
                <a:lnTo>
                  <a:pt x="1209625" y="217711"/>
                </a:lnTo>
                <a:lnTo>
                  <a:pt x="1234483" y="179944"/>
                </a:lnTo>
                <a:lnTo>
                  <a:pt x="1262976" y="145020"/>
                </a:lnTo>
                <a:lnTo>
                  <a:pt x="1294831" y="113207"/>
                </a:lnTo>
                <a:lnTo>
                  <a:pt x="1329776" y="84772"/>
                </a:lnTo>
                <a:lnTo>
                  <a:pt x="1367536" y="59979"/>
                </a:lnTo>
                <a:lnTo>
                  <a:pt x="1407840" y="39097"/>
                </a:lnTo>
                <a:lnTo>
                  <a:pt x="1450414" y="22392"/>
                </a:lnTo>
                <a:lnTo>
                  <a:pt x="1494986" y="10129"/>
                </a:lnTo>
                <a:lnTo>
                  <a:pt x="1541283" y="2576"/>
                </a:lnTo>
                <a:lnTo>
                  <a:pt x="1589031" y="0"/>
                </a:lnTo>
                <a:lnTo>
                  <a:pt x="4426938" y="0"/>
                </a:lnTo>
                <a:lnTo>
                  <a:pt x="4474900" y="2576"/>
                </a:lnTo>
                <a:lnTo>
                  <a:pt x="4521352" y="10129"/>
                </a:lnTo>
                <a:lnTo>
                  <a:pt x="4566026" y="22392"/>
                </a:lnTo>
                <a:lnTo>
                  <a:pt x="4608657" y="39097"/>
                </a:lnTo>
                <a:lnTo>
                  <a:pt x="4648978" y="59979"/>
                </a:lnTo>
                <a:lnTo>
                  <a:pt x="4686724" y="84772"/>
                </a:lnTo>
                <a:lnTo>
                  <a:pt x="4721627" y="113207"/>
                </a:lnTo>
                <a:lnTo>
                  <a:pt x="4753421" y="145020"/>
                </a:lnTo>
                <a:lnTo>
                  <a:pt x="4781840" y="179944"/>
                </a:lnTo>
                <a:lnTo>
                  <a:pt x="4806617" y="217711"/>
                </a:lnTo>
                <a:lnTo>
                  <a:pt x="4827487" y="258056"/>
                </a:lnTo>
                <a:lnTo>
                  <a:pt x="4844183" y="300713"/>
                </a:lnTo>
                <a:lnTo>
                  <a:pt x="4856438" y="345414"/>
                </a:lnTo>
                <a:lnTo>
                  <a:pt x="4863986" y="391892"/>
                </a:lnTo>
                <a:lnTo>
                  <a:pt x="4866562" y="439883"/>
                </a:lnTo>
                <a:lnTo>
                  <a:pt x="4866562" y="5529262"/>
                </a:lnTo>
                <a:lnTo>
                  <a:pt x="4863986" y="5577038"/>
                </a:lnTo>
                <a:lnTo>
                  <a:pt x="4856438" y="5623362"/>
                </a:lnTo>
                <a:lnTo>
                  <a:pt x="4844183" y="5667960"/>
                </a:lnTo>
                <a:lnTo>
                  <a:pt x="4827487" y="5710560"/>
                </a:lnTo>
                <a:lnTo>
                  <a:pt x="4806617" y="5750887"/>
                </a:lnTo>
                <a:lnTo>
                  <a:pt x="4781840" y="5788670"/>
                </a:lnTo>
                <a:lnTo>
                  <a:pt x="4753421" y="5823635"/>
                </a:lnTo>
                <a:lnTo>
                  <a:pt x="4721627" y="5855509"/>
                </a:lnTo>
                <a:lnTo>
                  <a:pt x="4686724" y="5884019"/>
                </a:lnTo>
                <a:lnTo>
                  <a:pt x="4667626" y="5896604"/>
                </a:lnTo>
                <a:lnTo>
                  <a:pt x="4667626" y="439883"/>
                </a:lnTo>
                <a:lnTo>
                  <a:pt x="4662723" y="391435"/>
                </a:lnTo>
                <a:lnTo>
                  <a:pt x="4648669" y="346270"/>
                </a:lnTo>
                <a:lnTo>
                  <a:pt x="4626440" y="305366"/>
                </a:lnTo>
                <a:lnTo>
                  <a:pt x="4597016" y="269705"/>
                </a:lnTo>
                <a:lnTo>
                  <a:pt x="4561375" y="240263"/>
                </a:lnTo>
                <a:lnTo>
                  <a:pt x="4520496" y="218021"/>
                </a:lnTo>
                <a:lnTo>
                  <a:pt x="4475358" y="203958"/>
                </a:lnTo>
                <a:lnTo>
                  <a:pt x="4426938" y="199053"/>
                </a:lnTo>
                <a:lnTo>
                  <a:pt x="1589031" y="199053"/>
                </a:lnTo>
                <a:lnTo>
                  <a:pt x="1540611" y="203958"/>
                </a:lnTo>
                <a:lnTo>
                  <a:pt x="1495473" y="218021"/>
                </a:lnTo>
                <a:lnTo>
                  <a:pt x="1454594" y="240263"/>
                </a:lnTo>
                <a:lnTo>
                  <a:pt x="1418953" y="269705"/>
                </a:lnTo>
                <a:lnTo>
                  <a:pt x="1389529" y="305366"/>
                </a:lnTo>
                <a:lnTo>
                  <a:pt x="1367300" y="346270"/>
                </a:lnTo>
                <a:lnTo>
                  <a:pt x="1353245" y="391435"/>
                </a:lnTo>
                <a:lnTo>
                  <a:pt x="1348343" y="439883"/>
                </a:lnTo>
                <a:lnTo>
                  <a:pt x="1348343" y="4489760"/>
                </a:lnTo>
                <a:lnTo>
                  <a:pt x="1344985" y="4515813"/>
                </a:lnTo>
                <a:lnTo>
                  <a:pt x="1335296" y="4539677"/>
                </a:lnTo>
                <a:lnTo>
                  <a:pt x="1319850" y="4560086"/>
                </a:lnTo>
                <a:lnTo>
                  <a:pt x="1299223" y="4575771"/>
                </a:lnTo>
                <a:lnTo>
                  <a:pt x="331559" y="5134841"/>
                </a:lnTo>
                <a:lnTo>
                  <a:pt x="288790" y="5161259"/>
                </a:lnTo>
                <a:lnTo>
                  <a:pt x="255577" y="5184912"/>
                </a:lnTo>
                <a:lnTo>
                  <a:pt x="230883" y="5205339"/>
                </a:lnTo>
                <a:lnTo>
                  <a:pt x="213671" y="5222081"/>
                </a:lnTo>
                <a:lnTo>
                  <a:pt x="213671" y="5423844"/>
                </a:lnTo>
                <a:lnTo>
                  <a:pt x="200252" y="5421802"/>
                </a:lnTo>
                <a:lnTo>
                  <a:pt x="142727" y="5405856"/>
                </a:lnTo>
                <a:lnTo>
                  <a:pt x="97080" y="5385737"/>
                </a:lnTo>
                <a:lnTo>
                  <a:pt x="62013" y="5362462"/>
                </a:lnTo>
                <a:lnTo>
                  <a:pt x="18434" y="5310517"/>
                </a:lnTo>
                <a:lnTo>
                  <a:pt x="1616" y="5258158"/>
                </a:lnTo>
                <a:lnTo>
                  <a:pt x="0" y="5234368"/>
                </a:lnTo>
                <a:close/>
              </a:path>
              <a:path w="4866640" h="5969634">
                <a:moveTo>
                  <a:pt x="213671" y="5423844"/>
                </a:moveTo>
                <a:lnTo>
                  <a:pt x="213671" y="5222081"/>
                </a:lnTo>
                <a:lnTo>
                  <a:pt x="236831" y="5228397"/>
                </a:lnTo>
                <a:lnTo>
                  <a:pt x="268164" y="5233907"/>
                </a:lnTo>
                <a:lnTo>
                  <a:pt x="308477" y="5237804"/>
                </a:lnTo>
                <a:lnTo>
                  <a:pt x="358575" y="5239283"/>
                </a:lnTo>
                <a:lnTo>
                  <a:pt x="1250103" y="5249112"/>
                </a:lnTo>
                <a:lnTo>
                  <a:pt x="1288248" y="5257061"/>
                </a:lnTo>
                <a:lnTo>
                  <a:pt x="1319485" y="5278602"/>
                </a:lnTo>
                <a:lnTo>
                  <a:pt x="1340591" y="5310280"/>
                </a:lnTo>
                <a:lnTo>
                  <a:pt x="1348343" y="5348639"/>
                </a:lnTo>
                <a:lnTo>
                  <a:pt x="1348343" y="5529262"/>
                </a:lnTo>
                <a:lnTo>
                  <a:pt x="1353245" y="5577710"/>
                </a:lnTo>
                <a:lnTo>
                  <a:pt x="1367300" y="5622875"/>
                </a:lnTo>
                <a:lnTo>
                  <a:pt x="1389529" y="5663778"/>
                </a:lnTo>
                <a:lnTo>
                  <a:pt x="1418953" y="5699440"/>
                </a:lnTo>
                <a:lnTo>
                  <a:pt x="1454594" y="5728882"/>
                </a:lnTo>
                <a:lnTo>
                  <a:pt x="1495473" y="5751123"/>
                </a:lnTo>
                <a:lnTo>
                  <a:pt x="1540611" y="5765187"/>
                </a:lnTo>
                <a:lnTo>
                  <a:pt x="1589031" y="5770092"/>
                </a:lnTo>
                <a:lnTo>
                  <a:pt x="4426938" y="5770092"/>
                </a:lnTo>
                <a:lnTo>
                  <a:pt x="4475358" y="5765187"/>
                </a:lnTo>
                <a:lnTo>
                  <a:pt x="4520496" y="5751123"/>
                </a:lnTo>
                <a:lnTo>
                  <a:pt x="4561375" y="5728882"/>
                </a:lnTo>
                <a:lnTo>
                  <a:pt x="4597016" y="5699440"/>
                </a:lnTo>
                <a:lnTo>
                  <a:pt x="4626440" y="5663778"/>
                </a:lnTo>
                <a:lnTo>
                  <a:pt x="4648669" y="5622875"/>
                </a:lnTo>
                <a:lnTo>
                  <a:pt x="4662723" y="5577710"/>
                </a:lnTo>
                <a:lnTo>
                  <a:pt x="4667626" y="5529262"/>
                </a:lnTo>
                <a:lnTo>
                  <a:pt x="4667626" y="5896604"/>
                </a:lnTo>
                <a:lnTo>
                  <a:pt x="4608657" y="5929855"/>
                </a:lnTo>
                <a:lnTo>
                  <a:pt x="4566026" y="5946635"/>
                </a:lnTo>
                <a:lnTo>
                  <a:pt x="4521352" y="5958959"/>
                </a:lnTo>
                <a:lnTo>
                  <a:pt x="4474900" y="5966553"/>
                </a:lnTo>
                <a:lnTo>
                  <a:pt x="4426938" y="5969145"/>
                </a:lnTo>
                <a:lnTo>
                  <a:pt x="1589031" y="5969145"/>
                </a:lnTo>
                <a:lnTo>
                  <a:pt x="1541283" y="5966568"/>
                </a:lnTo>
                <a:lnTo>
                  <a:pt x="1494986" y="5959015"/>
                </a:lnTo>
                <a:lnTo>
                  <a:pt x="1450414" y="5946753"/>
                </a:lnTo>
                <a:lnTo>
                  <a:pt x="1407840" y="5930047"/>
                </a:lnTo>
                <a:lnTo>
                  <a:pt x="1367536" y="5909165"/>
                </a:lnTo>
                <a:lnTo>
                  <a:pt x="1329776" y="5884373"/>
                </a:lnTo>
                <a:lnTo>
                  <a:pt x="1294831" y="5855937"/>
                </a:lnTo>
                <a:lnTo>
                  <a:pt x="1262976" y="5824124"/>
                </a:lnTo>
                <a:lnTo>
                  <a:pt x="1234483" y="5789201"/>
                </a:lnTo>
                <a:lnTo>
                  <a:pt x="1209625" y="5751433"/>
                </a:lnTo>
                <a:lnTo>
                  <a:pt x="1188674" y="5711088"/>
                </a:lnTo>
                <a:lnTo>
                  <a:pt x="1171904" y="5668432"/>
                </a:lnTo>
                <a:lnTo>
                  <a:pt x="1159588" y="5623731"/>
                </a:lnTo>
                <a:lnTo>
                  <a:pt x="1151998" y="5577252"/>
                </a:lnTo>
                <a:lnTo>
                  <a:pt x="1149407" y="5529262"/>
                </a:lnTo>
                <a:lnTo>
                  <a:pt x="1149407" y="5445708"/>
                </a:lnTo>
                <a:lnTo>
                  <a:pt x="356119" y="5437107"/>
                </a:lnTo>
                <a:lnTo>
                  <a:pt x="270950" y="5432559"/>
                </a:lnTo>
                <a:lnTo>
                  <a:pt x="213671" y="542384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8" name="object 32">
            <a:extLst>
              <a:ext uri="{FF2B5EF4-FFF2-40B4-BE49-F238E27FC236}">
                <a16:creationId xmlns:a16="http://schemas.microsoft.com/office/drawing/2014/main" xmlns="" id="{18BB51C2-47FE-49B4-9AC4-D0560F029A3E}"/>
              </a:ext>
            </a:extLst>
          </p:cNvPr>
          <p:cNvSpPr txBox="1"/>
          <p:nvPr/>
        </p:nvSpPr>
        <p:spPr>
          <a:xfrm>
            <a:off x="6538932" y="3149969"/>
            <a:ext cx="2063083" cy="172329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Analyze your data, discuss whether the lab was successful.</a:t>
            </a:r>
          </a:p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Mix of tenses!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CDEDAEF-27C4-4041-A94F-EBC05E2A2B3D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3FA44D1-AE36-46E9-8427-CD9E59B09BC7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E6DB7B2-13F4-4F03-8E67-3F3FB6F2EFD6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9BDE290-22ED-4EA1-8E0C-F4AA492CF138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211CBBE-EB61-4E9D-8E37-1E34F3AEACCC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CEF71A7-9FCB-4579-B728-2C0C5EF9432A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F080759-47C8-4451-A55B-E71EC7C5AE3D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72ED033-6F7D-44B1-8304-782C223AEBB7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C166E301-AA32-4938-8835-46AD8FF46751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3FE9FEE-AB62-471D-8753-60BA9356FFDD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6673E52-41AA-4265-984A-0DC645EED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16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sp>
        <p:nvSpPr>
          <p:cNvPr id="21" name="object 30">
            <a:extLst>
              <a:ext uri="{FF2B5EF4-FFF2-40B4-BE49-F238E27FC236}">
                <a16:creationId xmlns:a16="http://schemas.microsoft.com/office/drawing/2014/main" xmlns="" id="{84BB9866-D491-43ED-95A0-D7C8A6973F4F}"/>
              </a:ext>
            </a:extLst>
          </p:cNvPr>
          <p:cNvSpPr/>
          <p:nvPr/>
        </p:nvSpPr>
        <p:spPr>
          <a:xfrm>
            <a:off x="5508973" y="2055721"/>
            <a:ext cx="3206022" cy="2247579"/>
          </a:xfrm>
          <a:custGeom>
            <a:avLst/>
            <a:gdLst/>
            <a:ahLst/>
            <a:cxnLst/>
            <a:rect l="l" t="t" r="r" b="b"/>
            <a:pathLst>
              <a:path w="4641850" h="5734684">
                <a:moveTo>
                  <a:pt x="1143104" y="5396062"/>
                </a:moveTo>
                <a:lnTo>
                  <a:pt x="1143104" y="338246"/>
                </a:lnTo>
                <a:lnTo>
                  <a:pt x="1146214" y="292600"/>
                </a:lnTo>
                <a:lnTo>
                  <a:pt x="1155268" y="248743"/>
                </a:lnTo>
                <a:lnTo>
                  <a:pt x="1169851" y="207091"/>
                </a:lnTo>
                <a:lnTo>
                  <a:pt x="1189546" y="168060"/>
                </a:lnTo>
                <a:lnTo>
                  <a:pt x="1213939" y="132064"/>
                </a:lnTo>
                <a:lnTo>
                  <a:pt x="1242614" y="99520"/>
                </a:lnTo>
                <a:lnTo>
                  <a:pt x="1275156" y="70842"/>
                </a:lnTo>
                <a:lnTo>
                  <a:pt x="1311148" y="46447"/>
                </a:lnTo>
                <a:lnTo>
                  <a:pt x="1350176" y="26749"/>
                </a:lnTo>
                <a:lnTo>
                  <a:pt x="1391824" y="12165"/>
                </a:lnTo>
                <a:lnTo>
                  <a:pt x="1435677" y="3110"/>
                </a:lnTo>
                <a:lnTo>
                  <a:pt x="1481318" y="0"/>
                </a:lnTo>
                <a:lnTo>
                  <a:pt x="4303031" y="0"/>
                </a:lnTo>
                <a:lnTo>
                  <a:pt x="4348929" y="3110"/>
                </a:lnTo>
                <a:lnTo>
                  <a:pt x="4392949" y="12165"/>
                </a:lnTo>
                <a:lnTo>
                  <a:pt x="4434689" y="26749"/>
                </a:lnTo>
                <a:lnTo>
                  <a:pt x="4473744" y="46447"/>
                </a:lnTo>
                <a:lnTo>
                  <a:pt x="4509713" y="70842"/>
                </a:lnTo>
                <a:lnTo>
                  <a:pt x="4542193" y="99520"/>
                </a:lnTo>
                <a:lnTo>
                  <a:pt x="4570781" y="132064"/>
                </a:lnTo>
                <a:lnTo>
                  <a:pt x="4595074" y="168060"/>
                </a:lnTo>
                <a:lnTo>
                  <a:pt x="4614670" y="207091"/>
                </a:lnTo>
                <a:lnTo>
                  <a:pt x="4629166" y="248743"/>
                </a:lnTo>
                <a:lnTo>
                  <a:pt x="4638159" y="292600"/>
                </a:lnTo>
                <a:lnTo>
                  <a:pt x="4641246" y="338246"/>
                </a:lnTo>
                <a:lnTo>
                  <a:pt x="4641246" y="5396062"/>
                </a:lnTo>
                <a:lnTo>
                  <a:pt x="4638136" y="5441708"/>
                </a:lnTo>
                <a:lnTo>
                  <a:pt x="4629081" y="5485565"/>
                </a:lnTo>
                <a:lnTo>
                  <a:pt x="4614499" y="5527216"/>
                </a:lnTo>
                <a:lnTo>
                  <a:pt x="4594803" y="5566248"/>
                </a:lnTo>
                <a:lnTo>
                  <a:pt x="4570410" y="5602244"/>
                </a:lnTo>
                <a:lnTo>
                  <a:pt x="4541735" y="5634788"/>
                </a:lnTo>
                <a:lnTo>
                  <a:pt x="4509194" y="5663466"/>
                </a:lnTo>
                <a:lnTo>
                  <a:pt x="4473201" y="5687861"/>
                </a:lnTo>
                <a:lnTo>
                  <a:pt x="4434173" y="5707558"/>
                </a:lnTo>
                <a:lnTo>
                  <a:pt x="4392525" y="5722142"/>
                </a:lnTo>
                <a:lnTo>
                  <a:pt x="4348673" y="5731198"/>
                </a:lnTo>
                <a:lnTo>
                  <a:pt x="4303031" y="5734308"/>
                </a:lnTo>
                <a:lnTo>
                  <a:pt x="1481318" y="5734308"/>
                </a:lnTo>
                <a:lnTo>
                  <a:pt x="1435677" y="5731198"/>
                </a:lnTo>
                <a:lnTo>
                  <a:pt x="1391824" y="5722142"/>
                </a:lnTo>
                <a:lnTo>
                  <a:pt x="1350176" y="5707558"/>
                </a:lnTo>
                <a:lnTo>
                  <a:pt x="1311148" y="5687861"/>
                </a:lnTo>
                <a:lnTo>
                  <a:pt x="1275156" y="5663466"/>
                </a:lnTo>
                <a:lnTo>
                  <a:pt x="1242614" y="5634788"/>
                </a:lnTo>
                <a:lnTo>
                  <a:pt x="1213939" y="5602244"/>
                </a:lnTo>
                <a:lnTo>
                  <a:pt x="1189546" y="5566248"/>
                </a:lnTo>
                <a:lnTo>
                  <a:pt x="1169851" y="5527216"/>
                </a:lnTo>
                <a:lnTo>
                  <a:pt x="1155268" y="5485565"/>
                </a:lnTo>
                <a:lnTo>
                  <a:pt x="1146214" y="5441708"/>
                </a:lnTo>
                <a:lnTo>
                  <a:pt x="1143104" y="5396062"/>
                </a:lnTo>
                <a:close/>
              </a:path>
              <a:path w="4641850" h="5734684">
                <a:moveTo>
                  <a:pt x="0" y="625515"/>
                </a:moveTo>
                <a:lnTo>
                  <a:pt x="18677" y="585876"/>
                </a:lnTo>
                <a:lnTo>
                  <a:pt x="67935" y="555380"/>
                </a:lnTo>
                <a:lnTo>
                  <a:pt x="147391" y="535453"/>
                </a:lnTo>
                <a:lnTo>
                  <a:pt x="198324" y="529897"/>
                </a:lnTo>
                <a:lnTo>
                  <a:pt x="256663" y="527517"/>
                </a:lnTo>
                <a:lnTo>
                  <a:pt x="1143104" y="518969"/>
                </a:lnTo>
                <a:lnTo>
                  <a:pt x="1143104" y="1371300"/>
                </a:lnTo>
                <a:lnTo>
                  <a:pt x="180962" y="815698"/>
                </a:lnTo>
                <a:lnTo>
                  <a:pt x="131268" y="785053"/>
                </a:lnTo>
                <a:lnTo>
                  <a:pt x="89600" y="755270"/>
                </a:lnTo>
                <a:lnTo>
                  <a:pt x="55913" y="726528"/>
                </a:lnTo>
                <a:lnTo>
                  <a:pt x="12284" y="672874"/>
                </a:lnTo>
                <a:lnTo>
                  <a:pt x="0" y="625515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1">
            <a:extLst>
              <a:ext uri="{FF2B5EF4-FFF2-40B4-BE49-F238E27FC236}">
                <a16:creationId xmlns:a16="http://schemas.microsoft.com/office/drawing/2014/main" xmlns="" id="{51A1C622-BA8A-4938-BDE9-A0DC9BC06BE6}"/>
              </a:ext>
            </a:extLst>
          </p:cNvPr>
          <p:cNvSpPr/>
          <p:nvPr/>
        </p:nvSpPr>
        <p:spPr>
          <a:xfrm>
            <a:off x="5647201" y="2175769"/>
            <a:ext cx="3342420" cy="2324979"/>
          </a:xfrm>
          <a:custGeom>
            <a:avLst/>
            <a:gdLst/>
            <a:ahLst/>
            <a:cxnLst/>
            <a:rect l="l" t="t" r="r" b="b"/>
            <a:pathLst>
              <a:path w="4839334" h="5932170">
                <a:moveTo>
                  <a:pt x="0" y="730220"/>
                </a:moveTo>
                <a:lnTo>
                  <a:pt x="7286" y="681015"/>
                </a:lnTo>
                <a:lnTo>
                  <a:pt x="36024" y="628175"/>
                </a:lnTo>
                <a:lnTo>
                  <a:pt x="96526" y="579790"/>
                </a:lnTo>
                <a:lnTo>
                  <a:pt x="141913" y="559796"/>
                </a:lnTo>
                <a:lnTo>
                  <a:pt x="199109" y="543948"/>
                </a:lnTo>
                <a:lnTo>
                  <a:pt x="269404" y="533258"/>
                </a:lnTo>
                <a:lnTo>
                  <a:pt x="354087" y="528738"/>
                </a:lnTo>
                <a:lnTo>
                  <a:pt x="1142848" y="520190"/>
                </a:lnTo>
                <a:lnTo>
                  <a:pt x="1142848" y="437155"/>
                </a:lnTo>
                <a:lnTo>
                  <a:pt x="1145424" y="389582"/>
                </a:lnTo>
                <a:lnTo>
                  <a:pt x="1152914" y="343638"/>
                </a:lnTo>
                <a:lnTo>
                  <a:pt x="1165100" y="299317"/>
                </a:lnTo>
                <a:lnTo>
                  <a:pt x="1181700" y="256981"/>
                </a:lnTo>
                <a:lnTo>
                  <a:pt x="1202451" y="216904"/>
                </a:lnTo>
                <a:lnTo>
                  <a:pt x="1227087" y="179355"/>
                </a:lnTo>
                <a:lnTo>
                  <a:pt x="1255344" y="144607"/>
                </a:lnTo>
                <a:lnTo>
                  <a:pt x="1286956" y="112931"/>
                </a:lnTo>
                <a:lnTo>
                  <a:pt x="1321660" y="84598"/>
                </a:lnTo>
                <a:lnTo>
                  <a:pt x="1359190" y="59879"/>
                </a:lnTo>
                <a:lnTo>
                  <a:pt x="1399281" y="39046"/>
                </a:lnTo>
                <a:lnTo>
                  <a:pt x="1441669" y="22370"/>
                </a:lnTo>
                <a:lnTo>
                  <a:pt x="1486088" y="10123"/>
                </a:lnTo>
                <a:lnTo>
                  <a:pt x="1531820" y="2650"/>
                </a:lnTo>
                <a:lnTo>
                  <a:pt x="1579963" y="0"/>
                </a:lnTo>
                <a:lnTo>
                  <a:pt x="4401676" y="0"/>
                </a:lnTo>
                <a:lnTo>
                  <a:pt x="4449365" y="2576"/>
                </a:lnTo>
                <a:lnTo>
                  <a:pt x="4495551" y="10123"/>
                </a:lnTo>
                <a:lnTo>
                  <a:pt x="4539971" y="22370"/>
                </a:lnTo>
                <a:lnTo>
                  <a:pt x="4582358" y="39046"/>
                </a:lnTo>
                <a:lnTo>
                  <a:pt x="4622450" y="59879"/>
                </a:lnTo>
                <a:lnTo>
                  <a:pt x="4659980" y="84598"/>
                </a:lnTo>
                <a:lnTo>
                  <a:pt x="4694683" y="112931"/>
                </a:lnTo>
                <a:lnTo>
                  <a:pt x="4726296" y="144607"/>
                </a:lnTo>
                <a:lnTo>
                  <a:pt x="4754553" y="179355"/>
                </a:lnTo>
                <a:lnTo>
                  <a:pt x="4779189" y="216904"/>
                </a:lnTo>
                <a:lnTo>
                  <a:pt x="4799940" y="256981"/>
                </a:lnTo>
                <a:lnTo>
                  <a:pt x="4816540" y="299317"/>
                </a:lnTo>
                <a:lnTo>
                  <a:pt x="4828725" y="343638"/>
                </a:lnTo>
                <a:lnTo>
                  <a:pt x="4836231" y="389675"/>
                </a:lnTo>
                <a:lnTo>
                  <a:pt x="4838791" y="437155"/>
                </a:lnTo>
                <a:lnTo>
                  <a:pt x="4838791" y="5494972"/>
                </a:lnTo>
                <a:lnTo>
                  <a:pt x="4836231" y="5542665"/>
                </a:lnTo>
                <a:lnTo>
                  <a:pt x="4828725" y="5588855"/>
                </a:lnTo>
                <a:lnTo>
                  <a:pt x="4816540" y="5633279"/>
                </a:lnTo>
                <a:lnTo>
                  <a:pt x="4799940" y="5675671"/>
                </a:lnTo>
                <a:lnTo>
                  <a:pt x="4779189" y="5715766"/>
                </a:lnTo>
                <a:lnTo>
                  <a:pt x="4754553" y="5753299"/>
                </a:lnTo>
                <a:lnTo>
                  <a:pt x="4726296" y="5788006"/>
                </a:lnTo>
                <a:lnTo>
                  <a:pt x="4694683" y="5819621"/>
                </a:lnTo>
                <a:lnTo>
                  <a:pt x="4659980" y="5847881"/>
                </a:lnTo>
                <a:lnTo>
                  <a:pt x="4640991" y="5860347"/>
                </a:lnTo>
                <a:lnTo>
                  <a:pt x="4640991" y="437155"/>
                </a:lnTo>
                <a:lnTo>
                  <a:pt x="4636116" y="389007"/>
                </a:lnTo>
                <a:lnTo>
                  <a:pt x="4622142" y="344122"/>
                </a:lnTo>
                <a:lnTo>
                  <a:pt x="4600040" y="303473"/>
                </a:lnTo>
                <a:lnTo>
                  <a:pt x="4570784" y="268032"/>
                </a:lnTo>
                <a:lnTo>
                  <a:pt x="4535346" y="238773"/>
                </a:lnTo>
                <a:lnTo>
                  <a:pt x="4494701" y="216669"/>
                </a:lnTo>
                <a:lnTo>
                  <a:pt x="4449820" y="202693"/>
                </a:lnTo>
                <a:lnTo>
                  <a:pt x="4401676" y="197818"/>
                </a:lnTo>
                <a:lnTo>
                  <a:pt x="1579963" y="197818"/>
                </a:lnTo>
                <a:lnTo>
                  <a:pt x="1531820" y="202693"/>
                </a:lnTo>
                <a:lnTo>
                  <a:pt x="1486939" y="216669"/>
                </a:lnTo>
                <a:lnTo>
                  <a:pt x="1446293" y="238773"/>
                </a:lnTo>
                <a:lnTo>
                  <a:pt x="1410856" y="268032"/>
                </a:lnTo>
                <a:lnTo>
                  <a:pt x="1381600" y="303473"/>
                </a:lnTo>
                <a:lnTo>
                  <a:pt x="1359498" y="344122"/>
                </a:lnTo>
                <a:lnTo>
                  <a:pt x="1345523" y="389007"/>
                </a:lnTo>
                <a:lnTo>
                  <a:pt x="1340649" y="437155"/>
                </a:lnTo>
                <a:lnTo>
                  <a:pt x="1340649" y="617879"/>
                </a:lnTo>
                <a:lnTo>
                  <a:pt x="1332941" y="655828"/>
                </a:lnTo>
                <a:lnTo>
                  <a:pt x="1311956" y="687024"/>
                </a:lnTo>
                <a:lnTo>
                  <a:pt x="1280897" y="708374"/>
                </a:lnTo>
                <a:lnTo>
                  <a:pt x="1242970" y="716788"/>
                </a:lnTo>
                <a:lnTo>
                  <a:pt x="356529" y="726557"/>
                </a:lnTo>
                <a:lnTo>
                  <a:pt x="306545" y="728713"/>
                </a:lnTo>
                <a:lnTo>
                  <a:pt x="266176" y="732815"/>
                </a:lnTo>
                <a:lnTo>
                  <a:pt x="234964" y="738062"/>
                </a:lnTo>
                <a:lnTo>
                  <a:pt x="212452" y="743652"/>
                </a:lnTo>
                <a:lnTo>
                  <a:pt x="212452" y="990057"/>
                </a:lnTo>
                <a:lnTo>
                  <a:pt x="176330" y="967871"/>
                </a:lnTo>
                <a:lnTo>
                  <a:pt x="129291" y="934393"/>
                </a:lnTo>
                <a:lnTo>
                  <a:pt x="89606" y="900829"/>
                </a:lnTo>
                <a:lnTo>
                  <a:pt x="57234" y="867137"/>
                </a:lnTo>
                <a:lnTo>
                  <a:pt x="32129" y="833272"/>
                </a:lnTo>
                <a:lnTo>
                  <a:pt x="14251" y="799194"/>
                </a:lnTo>
                <a:lnTo>
                  <a:pt x="3555" y="764857"/>
                </a:lnTo>
                <a:lnTo>
                  <a:pt x="0" y="730220"/>
                </a:lnTo>
                <a:close/>
              </a:path>
              <a:path w="4839334" h="5932170">
                <a:moveTo>
                  <a:pt x="212452" y="990057"/>
                </a:moveTo>
                <a:lnTo>
                  <a:pt x="212452" y="743652"/>
                </a:lnTo>
                <a:lnTo>
                  <a:pt x="229565" y="760118"/>
                </a:lnTo>
                <a:lnTo>
                  <a:pt x="254118" y="780133"/>
                </a:lnTo>
                <a:lnTo>
                  <a:pt x="287143" y="803582"/>
                </a:lnTo>
                <a:lnTo>
                  <a:pt x="329667" y="830351"/>
                </a:lnTo>
                <a:lnTo>
                  <a:pt x="1291809" y="1385954"/>
                </a:lnTo>
                <a:lnTo>
                  <a:pt x="1312318" y="1401542"/>
                </a:lnTo>
                <a:lnTo>
                  <a:pt x="1327676" y="1421824"/>
                </a:lnTo>
                <a:lnTo>
                  <a:pt x="1337310" y="1445540"/>
                </a:lnTo>
                <a:lnTo>
                  <a:pt x="1340649" y="1471431"/>
                </a:lnTo>
                <a:lnTo>
                  <a:pt x="1340649" y="5496193"/>
                </a:lnTo>
                <a:lnTo>
                  <a:pt x="1345523" y="5544341"/>
                </a:lnTo>
                <a:lnTo>
                  <a:pt x="1359498" y="5589226"/>
                </a:lnTo>
                <a:lnTo>
                  <a:pt x="1381600" y="5629875"/>
                </a:lnTo>
                <a:lnTo>
                  <a:pt x="1410856" y="5665316"/>
                </a:lnTo>
                <a:lnTo>
                  <a:pt x="1446293" y="5694575"/>
                </a:lnTo>
                <a:lnTo>
                  <a:pt x="1486939" y="5716679"/>
                </a:lnTo>
                <a:lnTo>
                  <a:pt x="1531820" y="5730654"/>
                </a:lnTo>
                <a:lnTo>
                  <a:pt x="1579963" y="5735529"/>
                </a:lnTo>
                <a:lnTo>
                  <a:pt x="4401676" y="5735529"/>
                </a:lnTo>
                <a:lnTo>
                  <a:pt x="4449820" y="5730654"/>
                </a:lnTo>
                <a:lnTo>
                  <a:pt x="4494701" y="5716679"/>
                </a:lnTo>
                <a:lnTo>
                  <a:pt x="4535346" y="5694575"/>
                </a:lnTo>
                <a:lnTo>
                  <a:pt x="4570784" y="5665316"/>
                </a:lnTo>
                <a:lnTo>
                  <a:pt x="4600040" y="5629875"/>
                </a:lnTo>
                <a:lnTo>
                  <a:pt x="4622142" y="5589226"/>
                </a:lnTo>
                <a:lnTo>
                  <a:pt x="4636116" y="5544341"/>
                </a:lnTo>
                <a:lnTo>
                  <a:pt x="4640991" y="5496193"/>
                </a:lnTo>
                <a:lnTo>
                  <a:pt x="4640991" y="5860347"/>
                </a:lnTo>
                <a:lnTo>
                  <a:pt x="4582358" y="5893272"/>
                </a:lnTo>
                <a:lnTo>
                  <a:pt x="4539971" y="5909874"/>
                </a:lnTo>
                <a:lnTo>
                  <a:pt x="4495551" y="5922060"/>
                </a:lnTo>
                <a:lnTo>
                  <a:pt x="4449365" y="5929566"/>
                </a:lnTo>
                <a:lnTo>
                  <a:pt x="4401676" y="5932127"/>
                </a:lnTo>
                <a:lnTo>
                  <a:pt x="1579963" y="5932127"/>
                </a:lnTo>
                <a:lnTo>
                  <a:pt x="1532488" y="5929566"/>
                </a:lnTo>
                <a:lnTo>
                  <a:pt x="1486455" y="5922060"/>
                </a:lnTo>
                <a:lnTo>
                  <a:pt x="1442138" y="5909874"/>
                </a:lnTo>
                <a:lnTo>
                  <a:pt x="1399806" y="5893272"/>
                </a:lnTo>
                <a:lnTo>
                  <a:pt x="1359733" y="5872519"/>
                </a:lnTo>
                <a:lnTo>
                  <a:pt x="1322187" y="5847881"/>
                </a:lnTo>
                <a:lnTo>
                  <a:pt x="1287443" y="5819621"/>
                </a:lnTo>
                <a:lnTo>
                  <a:pt x="1255769" y="5788006"/>
                </a:lnTo>
                <a:lnTo>
                  <a:pt x="1227438" y="5753299"/>
                </a:lnTo>
                <a:lnTo>
                  <a:pt x="1202722" y="5715766"/>
                </a:lnTo>
                <a:lnTo>
                  <a:pt x="1181891" y="5675671"/>
                </a:lnTo>
                <a:lnTo>
                  <a:pt x="1165217" y="5633279"/>
                </a:lnTo>
                <a:lnTo>
                  <a:pt x="1152971" y="5588855"/>
                </a:lnTo>
                <a:lnTo>
                  <a:pt x="1145424" y="5542665"/>
                </a:lnTo>
                <a:lnTo>
                  <a:pt x="1142848" y="5494972"/>
                </a:lnTo>
                <a:lnTo>
                  <a:pt x="1142848" y="1527602"/>
                </a:lnTo>
                <a:lnTo>
                  <a:pt x="230767" y="1001306"/>
                </a:lnTo>
                <a:lnTo>
                  <a:pt x="212452" y="990057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2">
            <a:extLst>
              <a:ext uri="{FF2B5EF4-FFF2-40B4-BE49-F238E27FC236}">
                <a16:creationId xmlns:a16="http://schemas.microsoft.com/office/drawing/2014/main" xmlns="" id="{0C1DBC05-F28B-47F1-872B-7F7F09AC9502}"/>
              </a:ext>
            </a:extLst>
          </p:cNvPr>
          <p:cNvSpPr txBox="1"/>
          <p:nvPr/>
        </p:nvSpPr>
        <p:spPr>
          <a:xfrm>
            <a:off x="6731040" y="2431621"/>
            <a:ext cx="1811332" cy="102412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Summary of the report, write it last. Past tense!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6611C94-9D43-40C8-94F8-2B8A6294894F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CDEBA97-F384-43F3-8749-C613B8264521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A0A10784-A332-4123-B78A-F74314A28FF6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63D78B27-54FC-44FA-AD42-FA31774E1F2C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2FC7353-0B1A-452F-A744-DB118E3051D6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983E594-CDFD-479D-9665-4EDB5982C1F1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D3E341D-7DB6-4617-B1F9-F3EBE0873E2F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BC43796-0180-46D8-AD0C-49CC5FC54A4B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AFE17762-0ABA-4B2A-8554-F2EFAAE32024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AB83E7AA-3E96-4D32-88C0-95B2FD57B3F9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CCCD5C0-7BAB-40E8-BCB5-C2826DD3DB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67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638</Words>
  <Application>Microsoft Office PowerPoint</Application>
  <PresentationFormat>Widescreen</PresentationFormat>
  <Paragraphs>131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Gotham Medium</vt:lpstr>
      <vt:lpstr>Calibri Light</vt:lpstr>
      <vt:lpstr>Proxima Nova Rg</vt:lpstr>
      <vt:lpstr>Arial</vt:lpstr>
      <vt:lpstr>Proxima Nova Lt</vt:lpstr>
      <vt:lpstr>Gotham Book</vt:lpstr>
      <vt:lpstr>Calibri</vt:lpstr>
      <vt:lpstr>Office Theme</vt:lpstr>
      <vt:lpstr>WRITING LAB REPORTS</vt:lpstr>
      <vt:lpstr>WHAT IS THE PURPOSE OF A TECHNICAL REPORT?</vt:lpstr>
      <vt:lpstr>OBJECTIVE OBJECTIVES</vt:lpstr>
      <vt:lpstr>WHAT FORMAT IS USED?</vt:lpstr>
      <vt:lpstr>WHAT FORMAT IS USED?</vt:lpstr>
      <vt:lpstr>WHAT FORMAT IS USED?</vt:lpstr>
      <vt:lpstr>WHAT FORMAT IS USED?</vt:lpstr>
      <vt:lpstr>WHAT FORMAT IS USED?</vt:lpstr>
      <vt:lpstr>WHAT FORMAT IS USED?</vt:lpstr>
      <vt:lpstr>PASSIVE VOICE ≠ PAST TENSE</vt:lpstr>
      <vt:lpstr>USING THE PASSIVE VOICE</vt:lpstr>
      <vt:lpstr>USING THE PASSIVE VOICE</vt:lpstr>
      <vt:lpstr>USING THE PASSIVE VOICE</vt:lpstr>
      <vt:lpstr>RESOURCES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User</cp:lastModifiedBy>
  <cp:revision>46</cp:revision>
  <dcterms:created xsi:type="dcterms:W3CDTF">2019-06-25T23:10:16Z</dcterms:created>
  <dcterms:modified xsi:type="dcterms:W3CDTF">2022-09-12T13:45:27Z</dcterms:modified>
</cp:coreProperties>
</file>