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9" r:id="rId3"/>
    <p:sldId id="267" r:id="rId4"/>
    <p:sldId id="268" r:id="rId5"/>
    <p:sldId id="265" r:id="rId6"/>
    <p:sldId id="269" r:id="rId7"/>
    <p:sldId id="273" r:id="rId8"/>
    <p:sldId id="264" r:id="rId9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Gotham Medium" panose="02000604030000020004" pitchFamily="50" charset="0"/>
      <p:regular r:id="rId16"/>
      <p:italic r:id="rId17"/>
    </p:embeddedFont>
    <p:embeddedFont>
      <p:font typeface="Proxima Nova Lt" panose="02000506030000020004" pitchFamily="50" charset="0"/>
      <p:bold r:id="rId18"/>
    </p:embeddedFont>
    <p:embeddedFont>
      <p:font typeface="Proxima Nova Rg" panose="02000506030000020004" pitchFamily="2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font" Target="fonts/font1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SAFETY GUIDELINES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IS SAFETY?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6583418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To protect life and property from harm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or damage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Safety protects: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Personal well-being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Public well-being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Proper business environment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0" name="Picture 9" descr="A picture containing person, orange, indoor, holding&#10;&#10;Description automatically generated">
            <a:extLst>
              <a:ext uri="{FF2B5EF4-FFF2-40B4-BE49-F238E27FC236}">
                <a16:creationId xmlns:a16="http://schemas.microsoft.com/office/drawing/2014/main" id="{24B63321-1E99-4FC7-B999-9DEC3C33A5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881" y="2485738"/>
            <a:ext cx="3970848" cy="248178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8452F6F-2ED7-4842-83EB-2A23A0E2FB89}"/>
              </a:ext>
            </a:extLst>
          </p:cNvPr>
          <p:cNvSpPr/>
          <p:nvPr/>
        </p:nvSpPr>
        <p:spPr>
          <a:xfrm>
            <a:off x="6671699" y="4966321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Safety Things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CYB Human Resources</a:t>
            </a:r>
          </a:p>
        </p:txBody>
      </p:sp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NEED FOR SAFETY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Helps maintain a hazard-free workplace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Creates a comfortable workplace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Keeps order and responsibility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558AFC-D09C-4D32-8F28-4333A05A1F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832" y="2159532"/>
            <a:ext cx="3156816" cy="315681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3C9A7C7-70CA-42CE-B2E4-79D469BBFE22}"/>
              </a:ext>
            </a:extLst>
          </p:cNvPr>
          <p:cNvSpPr/>
          <p:nvPr/>
        </p:nvSpPr>
        <p:spPr>
          <a:xfrm>
            <a:off x="6525633" y="5342783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Safety Dog Courtesy of </a:t>
            </a:r>
            <a:r>
              <a:rPr lang="en-US" sz="1600" dirty="0" err="1">
                <a:latin typeface="Proxima Nova Rg" panose="02000506030000020004" pitchFamily="2" charset="0"/>
              </a:rPr>
              <a:t>TeePublic</a:t>
            </a:r>
            <a:endParaRPr lang="en-US" sz="1600" dirty="0">
              <a:latin typeface="Proxima Nova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429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SAFETY STAFF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9275" y="1923350"/>
            <a:ext cx="792103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General Engineering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Head TAs, </a:t>
            </a:r>
            <a:r>
              <a:rPr lang="en-US" sz="2400" dirty="0">
                <a:latin typeface="Proxima Nova Lt" panose="02000506030000020004" pitchFamily="50" charset="0"/>
              </a:rPr>
              <a:t>RH 303B, x3515</a:t>
            </a:r>
            <a:br>
              <a:rPr lang="en-US" sz="2400" dirty="0">
                <a:latin typeface="Proxima Nova Lt" panose="02000506030000020004" pitchFamily="50" charset="0"/>
              </a:rPr>
            </a:br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Tandon School of Engineering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Charles Martucci, </a:t>
            </a:r>
            <a:r>
              <a:rPr lang="en-US" sz="2400" dirty="0">
                <a:latin typeface="Proxima Nova Lt" panose="02000506030000020004" pitchFamily="50" charset="0"/>
              </a:rPr>
              <a:t>RH 701E, x3613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Nicole Romeo, </a:t>
            </a:r>
            <a:r>
              <a:rPr lang="en-US" sz="2400" dirty="0">
                <a:latin typeface="Proxima Nova Lt" panose="02000506030000020004" pitchFamily="50" charset="0"/>
              </a:rPr>
              <a:t>370 Jay St 2nd Floor, x85335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5" name="Graphic 4" descr="Telephone">
            <a:extLst>
              <a:ext uri="{FF2B5EF4-FFF2-40B4-BE49-F238E27FC236}">
                <a16:creationId xmlns:a16="http://schemas.microsoft.com/office/drawing/2014/main" id="{85B24285-9AAF-4991-A02A-90C718D929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62097" y="2395496"/>
            <a:ext cx="2824503" cy="282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440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EMERGENCY NUMBERS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B28B4004-7641-40E2-A488-36C9A2E825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900696"/>
              </p:ext>
            </p:extLst>
          </p:nvPr>
        </p:nvGraphicFramePr>
        <p:xfrm>
          <a:off x="2359962" y="2362318"/>
          <a:ext cx="7472076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6038">
                  <a:extLst>
                    <a:ext uri="{9D8B030D-6E8A-4147-A177-3AD203B41FA5}">
                      <a16:colId xmlns:a16="http://schemas.microsoft.com/office/drawing/2014/main" val="1276653309"/>
                    </a:ext>
                  </a:extLst>
                </a:gridCol>
                <a:gridCol w="3736038">
                  <a:extLst>
                    <a:ext uri="{9D8B030D-6E8A-4147-A177-3AD203B41FA5}">
                      <a16:colId xmlns:a16="http://schemas.microsoft.com/office/drawing/2014/main" val="19828942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Contact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Phone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293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Emergency Closings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(212) 998-1220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285993"/>
                  </a:ext>
                </a:extLst>
              </a:tr>
              <a:tr h="47304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Guard Stations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Rogers Hall: (646) 997-3537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Dibner: (646) 997-3727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585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Public Safety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(212) 998-2222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81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Wellness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(212) 443-9999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781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Facilities &amp; Operations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(212) 998-1001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899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Environmental Health &amp; Safety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(212) 998-1450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95751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B4E5380-DF0F-4894-B314-1809D29FE0AA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36063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BASIC SAFETY RULES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Know your peers and TAs, do </a:t>
            </a:r>
            <a:r>
              <a:rPr lang="en-US" dirty="0">
                <a:latin typeface="Proxima Nova Lt" panose="02000506030000020004" pitchFamily="50" charset="0"/>
              </a:rPr>
              <a:t>not</a:t>
            </a:r>
            <a:r>
              <a:rPr lang="en-US" dirty="0">
                <a:latin typeface="Proxima Nova Rg" panose="02000506030000020004" pitchFamily="2" charset="0"/>
              </a:rPr>
              <a:t> admit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strangers into the Zoom call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Be courteous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Mute your microphone if there is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excessive background noise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Maintain a business environment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Never work alone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Don’t talk over the TAs or other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students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0" name="Graphic 9" descr="Sound Medium">
            <a:extLst>
              <a:ext uri="{FF2B5EF4-FFF2-40B4-BE49-F238E27FC236}">
                <a16:creationId xmlns:a16="http://schemas.microsoft.com/office/drawing/2014/main" id="{2879ECCD-5064-445A-9C59-196AC68EDF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48951" y="2874327"/>
            <a:ext cx="2094313" cy="209431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D72F907-2E62-4FDD-B2DE-B8855FE89E3F}"/>
              </a:ext>
            </a:extLst>
          </p:cNvPr>
          <p:cNvGrpSpPr/>
          <p:nvPr/>
        </p:nvGrpSpPr>
        <p:grpSpPr>
          <a:xfrm>
            <a:off x="7676613" y="2501989"/>
            <a:ext cx="2838991" cy="2838991"/>
            <a:chOff x="7363100" y="2205564"/>
            <a:chExt cx="3100250" cy="310025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BA28887-9966-495D-95DC-EEE65609BABC}"/>
                </a:ext>
              </a:extLst>
            </p:cNvPr>
            <p:cNvSpPr/>
            <p:nvPr/>
          </p:nvSpPr>
          <p:spPr>
            <a:xfrm>
              <a:off x="7363100" y="2205564"/>
              <a:ext cx="3100250" cy="310025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382F9E7-D9D7-4B28-B1E5-4E8496934863}"/>
                </a:ext>
              </a:extLst>
            </p:cNvPr>
            <p:cNvCxnSpPr>
              <a:cxnSpLocks/>
              <a:stCxn id="14" idx="1"/>
              <a:endCxn id="14" idx="5"/>
            </p:cNvCxnSpPr>
            <p:nvPr/>
          </p:nvCxnSpPr>
          <p:spPr>
            <a:xfrm>
              <a:off x="7817121" y="2659585"/>
              <a:ext cx="2192208" cy="219220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61086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RECAP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413899"/>
            <a:ext cx="8090002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Know &amp; follow the safety rules </a:t>
            </a:r>
            <a:br>
              <a:rPr lang="en-US" dirty="0">
                <a:latin typeface="Proxima Nova Rg" panose="02000506030000020004" pitchFamily="2" charset="0"/>
              </a:rPr>
            </a:b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Report any problems to the safety staff</a:t>
            </a:r>
            <a:br>
              <a:rPr lang="en-US" dirty="0">
                <a:latin typeface="Proxima Nova Rg" panose="02000506030000020004" pitchFamily="2" charset="0"/>
              </a:rPr>
            </a:b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Maintain a business environment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id="{E45D5EC5-C703-409B-852C-08791A15F6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14896" y="4915721"/>
            <a:ext cx="5913967" cy="563033"/>
          </a:xfrm>
          <a:prstGeom prst="rightArrow">
            <a:avLst>
              <a:gd name="adj1" fmla="val 43056"/>
              <a:gd name="adj2" fmla="val 108004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sz="1867" i="1" dirty="0">
                <a:solidFill>
                  <a:schemeClr val="bg1"/>
                </a:solidFill>
                <a:latin typeface="Proxima Nova Lt" panose="02000506030000020004" pitchFamily="50" charset="0"/>
              </a:rPr>
              <a:t>                                                      ALWAYS………..</a:t>
            </a:r>
          </a:p>
        </p:txBody>
      </p:sp>
      <p:sp>
        <p:nvSpPr>
          <p:cNvPr id="11" name="AutoShape 5">
            <a:extLst>
              <a:ext uri="{FF2B5EF4-FFF2-40B4-BE49-F238E27FC236}">
                <a16:creationId xmlns:a16="http://schemas.microsoft.com/office/drawing/2014/main" id="{73F720BD-8E42-4088-B882-CD9D3AA4D7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489150" y="4306120"/>
            <a:ext cx="1877483" cy="1782233"/>
          </a:xfrm>
          <a:prstGeom prst="plus">
            <a:avLst>
              <a:gd name="adj" fmla="val 3222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sz="1800" i="1" dirty="0">
                <a:solidFill>
                  <a:schemeClr val="bg1"/>
                </a:solidFill>
                <a:latin typeface="Proxima Nova Lt" panose="02000506030000020004" pitchFamily="50" charset="0"/>
              </a:rPr>
              <a:t>THINK</a:t>
            </a:r>
          </a:p>
          <a:p>
            <a:pPr algn="ctr" eaLnBrk="0" hangingPunct="0"/>
            <a:r>
              <a:rPr lang="en-US" sz="1800" i="1" dirty="0">
                <a:solidFill>
                  <a:schemeClr val="bg1"/>
                </a:solidFill>
                <a:latin typeface="Proxima Nova Lt" panose="02000506030000020004" pitchFamily="50" charset="0"/>
              </a:rPr>
              <a:t>SAFETY</a:t>
            </a:r>
          </a:p>
        </p:txBody>
      </p:sp>
    </p:spTree>
    <p:extLst>
      <p:ext uri="{BB962C8B-B14F-4D97-AF65-F5344CB8AC3E}">
        <p14:creationId xmlns:p14="http://schemas.microsoft.com/office/powerpoint/2010/main" val="372765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229</Words>
  <Application>Microsoft Office PowerPoint</Application>
  <PresentationFormat>Widescreen</PresentationFormat>
  <Paragraphs>57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Proxima Nova Lt</vt:lpstr>
      <vt:lpstr>Gotham Medium</vt:lpstr>
      <vt:lpstr>Calibri</vt:lpstr>
      <vt:lpstr>Proxima Nova Rg</vt:lpstr>
      <vt:lpstr>Calibri Light</vt:lpstr>
      <vt:lpstr>Arial</vt:lpstr>
      <vt:lpstr>Office Theme</vt:lpstr>
      <vt:lpstr>SAFETY GUIDELINES</vt:lpstr>
      <vt:lpstr>WHAT IS SAFETY?</vt:lpstr>
      <vt:lpstr>NEED FOR SAFETY</vt:lpstr>
      <vt:lpstr>SAFETY STAFF</vt:lpstr>
      <vt:lpstr>EMERGENCY NUMBERS</vt:lpstr>
      <vt:lpstr>BASIC SAFETY RULES</vt:lpstr>
      <vt:lpstr>RECAP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Amanda Zhou</cp:lastModifiedBy>
  <cp:revision>42</cp:revision>
  <dcterms:created xsi:type="dcterms:W3CDTF">2019-06-25T23:10:16Z</dcterms:created>
  <dcterms:modified xsi:type="dcterms:W3CDTF">2020-07-05T19:09:39Z</dcterms:modified>
</cp:coreProperties>
</file>