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15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DDDDDD"/>
    <a:srgbClr val="FFFFFF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818" autoAdjust="0"/>
    <p:restoredTop sz="95388" autoAdjust="0"/>
  </p:normalViewPr>
  <p:slideViewPr>
    <p:cSldViewPr>
      <p:cViewPr>
        <p:scale>
          <a:sx n="100" d="100"/>
          <a:sy n="100" d="100"/>
        </p:scale>
        <p:origin x="-282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3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528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Milestone 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3" descr="NYU-Poly_RG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Project Schedule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Should be a “copy picture” from Microsoft Project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Should show task table (left side), plus Gantt Chart (right side)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Task table can have columns squished out, leaving just the task description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All tasks should show responsible person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Project Schedule (contd.)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For all milestones: Any tasks running late should be explained</a:t>
            </a:r>
          </a:p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later milestones: Any schedule changes made since the preceding milestone should be explained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Conclusion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An overall assessment of where you stand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“We’re on schedule”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“We’re running late, but can catch up”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“We’re dead”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An assessment on how you’re doing on cost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 list of activities to be done for next milestone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Background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We have a template for lab presentations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Enforces uniformity and completeness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We need a similar template for project milestone presentations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What follows is the template to be followed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>
                <a:solidFill>
                  <a:srgbClr val="000066"/>
                </a:solidFill>
                <a:latin typeface="Tahoma" charset="0"/>
              </a:rPr>
              <a:t>… and the template 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Agenda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Project Objective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Background Information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Technical Design Description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Cost Estimate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Project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Project Objective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A quick description of your project</a:t>
            </a:r>
          </a:p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Should include overall approach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For bomb robots, what route</a:t>
            </a:r>
          </a:p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Any extra credit points that you’re going to try to achieve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Background Information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Quick description of what the mission is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Can be paraphrased from the project description we gave you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000066"/>
                </a:solidFill>
                <a:latin typeface="Tahoma" charset="0"/>
              </a:rPr>
              <a:t>	Example: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The US Department of Homeland Security is soliciting designs for bomb disarming robots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543800" cy="874713"/>
          </a:xfrm>
        </p:spPr>
        <p:txBody>
          <a:bodyPr/>
          <a:lstStyle/>
          <a:p>
            <a:r>
              <a:rPr lang="en-US" sz="4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Technical Project Description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One slide describing how your project works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Milestone 1: A sketch if appropriate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Milestone 2: Sketch, plus a picture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Milestone 3: One slide describing design changes since the last milestone and why they were made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Cost Estimate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Must be an Excel Spreadsheet embedded in the slide (no screen shot)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Entire cost should be on one slide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a long list, just list the major items separately (e.g., NXT block, motors)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Small items can be grouped as “Misc Parts” and the cost of the group shown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Overall cost should be in bottom right corner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Estimated Cost (contd.)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For Milestone 2: Any changes in cost should be noted and explained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357</Words>
  <Application>Microsoft Office PowerPoint</Application>
  <PresentationFormat>On-screen Show (4:3)</PresentationFormat>
  <Paragraphs>58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1_Default Design</vt:lpstr>
      <vt:lpstr>Milestone  Presentation Format</vt:lpstr>
      <vt:lpstr>Background</vt:lpstr>
      <vt:lpstr>… and the template is</vt:lpstr>
      <vt:lpstr>Agenda</vt:lpstr>
      <vt:lpstr>Project Objective</vt:lpstr>
      <vt:lpstr>Background Information</vt:lpstr>
      <vt:lpstr>Technical Project Description</vt:lpstr>
      <vt:lpstr>Cost Estimate</vt:lpstr>
      <vt:lpstr>Estimated Cost (contd.)</vt:lpstr>
      <vt:lpstr>Project Schedule</vt:lpstr>
      <vt:lpstr>Project Schedule (contd.)</vt:lpstr>
      <vt:lpstr>Conclusion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Luke</cp:lastModifiedBy>
  <cp:revision>80</cp:revision>
  <dcterms:created xsi:type="dcterms:W3CDTF">2002-02-21T04:34:32Z</dcterms:created>
  <dcterms:modified xsi:type="dcterms:W3CDTF">2009-09-06T08:41:48Z</dcterms:modified>
</cp:coreProperties>
</file>