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4675" autoAdjust="0"/>
  </p:normalViewPr>
  <p:slideViewPr>
    <p:cSldViewPr>
      <p:cViewPr>
        <p:scale>
          <a:sx n="115" d="100"/>
          <a:sy n="115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6" name="Picture 5" descr="http://engineering.nyu.edu/sites/polyproto.poly.edu/files/engineering_long_colo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1594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Estimated Cost (contd.)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be a “copy picture” from Microsoft Project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show task table (left side), plus Gantt Chart (right side)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Task table can have columns squished out, leaving just the task description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All tasks should show responsible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Schedule (contd.)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all milestones: Any tasks running late should be explained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later milestones: Any schedule changes made since the preceding milestone should be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Conclusion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An overall assessment of where you stand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on schedule”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running late, but can catch up”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“We’re dead”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 assessment on how you’re doing on cost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 list of activities to be done for next milestone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We have a template for lab presentations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Enforces uniformity and completeness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We need a similar template for project milestone presentations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What follows is the template to be followed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rgbClr val="000066"/>
                </a:solidFill>
                <a:latin typeface="Tahoma" charset="0"/>
              </a:rPr>
              <a:t>… and the template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Title Page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Group Members with Company Titles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Company Name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Date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charset="0"/>
              </a:rPr>
              <a:t>Project/Product Name</a:t>
            </a:r>
          </a:p>
          <a:p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Be Creative</a:t>
            </a:r>
            <a:r>
              <a:rPr lang="en-US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!!! </a:t>
            </a:r>
            <a:endParaRPr lang="en-US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Agenda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0066"/>
              </a:solidFill>
              <a:latin typeface="Tahoma" charset="0"/>
            </a:endParaRP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Objective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Background Information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Technical Design Description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Cost Estimate</a:t>
            </a:r>
          </a:p>
          <a:p>
            <a:r>
              <a:rPr lang="en-US" dirty="0">
                <a:solidFill>
                  <a:srgbClr val="000066"/>
                </a:solidFill>
                <a:latin typeface="Tahoma" charset="0"/>
              </a:rPr>
              <a:t>Project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Project Objective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A quick description of your project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Should include overall approach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Tahoma" charset="0"/>
              </a:rPr>
              <a:t>For bomb robots, what route</a:t>
            </a:r>
          </a:p>
          <a:p>
            <a:endParaRPr lang="en-US">
              <a:solidFill>
                <a:srgbClr val="000066"/>
              </a:solidFill>
              <a:latin typeface="Tahoma" charset="0"/>
            </a:endParaRP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Background Information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Quick description of what the mission is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Can be paraphrased from the project description we gave you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latin typeface="Tahoma" charset="0"/>
              </a:rPr>
              <a:t>	Example: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Technical Project Description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One slide describing how your project works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1: A sketch if appropriate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2: Sketch, plus a picture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874713"/>
          </a:xfrm>
        </p:spPr>
        <p:txBody>
          <a:bodyPr/>
          <a:lstStyle/>
          <a:p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Cost Estimate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  <a:latin typeface="Tahoma" charset="0"/>
              </a:rPr>
              <a:t>Must be an Excel Spreadsheet embedded in the slide (no screen shot)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Entire cost should be on one slide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For a long list, just list the major items separately (e.g., NXT block, motors)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Small items can be grouped as “Misc Parts” and the cost of the group shown</a:t>
            </a:r>
          </a:p>
          <a:p>
            <a:r>
              <a:rPr lang="en-US">
                <a:solidFill>
                  <a:srgbClr val="000066"/>
                </a:solidFill>
                <a:latin typeface="Tahoma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372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Milestone  Presentation Format</vt:lpstr>
      <vt:lpstr>Background</vt:lpstr>
      <vt:lpstr>… and the template is</vt:lpstr>
      <vt:lpstr>Title Page</vt:lpstr>
      <vt:lpstr>Agenda</vt:lpstr>
      <vt:lpstr>Project Objective</vt:lpstr>
      <vt:lpstr>Background Information</vt:lpstr>
      <vt:lpstr>Technical Project Description</vt:lpstr>
      <vt:lpstr>Cost Estimate</vt:lpstr>
      <vt:lpstr>Estimated Cost (contd.)</vt:lpstr>
      <vt:lpstr>Project Schedule</vt:lpstr>
      <vt:lpstr>Project Schedule (contd.)</vt:lpstr>
      <vt:lpstr>Conclusion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</cp:lastModifiedBy>
  <cp:revision>85</cp:revision>
  <dcterms:created xsi:type="dcterms:W3CDTF">2002-02-21T04:34:32Z</dcterms:created>
  <dcterms:modified xsi:type="dcterms:W3CDTF">2014-01-23T19:54:25Z</dcterms:modified>
</cp:coreProperties>
</file>