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5"/>
  </p:notesMasterIdLst>
  <p:sldIdLst>
    <p:sldId id="257" r:id="rId2"/>
    <p:sldId id="258" r:id="rId3"/>
    <p:sldId id="259" r:id="rId4"/>
    <p:sldId id="26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DDDDDD"/>
    <a:srgbClr val="FFFFFF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8" autoAdjust="0"/>
    <p:restoredTop sz="94675" autoAdjust="0"/>
  </p:normalViewPr>
  <p:slideViewPr>
    <p:cSldViewPr>
      <p:cViewPr>
        <p:scale>
          <a:sx n="115" d="100"/>
          <a:sy n="115" d="100"/>
        </p:scale>
        <p:origin x="-79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139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52800"/>
            <a:ext cx="7772400" cy="147002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Milestone 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Presentation Format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  <p:pic>
        <p:nvPicPr>
          <p:cNvPr id="6" name="Picture 5" descr="http://engineering.nyu.edu/sites/polyproto.poly.edu/files/engineering_long_color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951594" cy="53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Estimated Cost (contd.)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For Milestone 2: Any changes in cost should be noted and explained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Project Schedule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Should be a “copy picture” from Microsoft Project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Should show task table (left side), plus Gantt Chart (right side)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Task table can have columns squished out, leaving just the task description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All tasks should show responsible person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Project Schedule (contd.)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For all milestones: Any tasks running late should be explained</a:t>
            </a:r>
          </a:p>
          <a:p>
            <a:endParaRPr lang="en-US">
              <a:solidFill>
                <a:srgbClr val="000066"/>
              </a:solidFill>
              <a:latin typeface="Tahoma" charset="0"/>
            </a:endParaRP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For later milestones: Any schedule changes made since the preceding milestone should be explained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Conclusion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An overall assessment of where you stand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charset="0"/>
              </a:rPr>
              <a:t>“We’re on schedule”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charset="0"/>
              </a:rPr>
              <a:t>“We’re running late, but can catch up”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charset="0"/>
              </a:rPr>
              <a:t>“We’re dead”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An assessment on how you’re doing on cost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A list of activities to be done for next milestone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Background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We have a template for lab presentations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Enforces uniformity and completeness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We need a similar template for project milestone presentations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What follows is the template to be followed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>
                <a:solidFill>
                  <a:srgbClr val="000066"/>
                </a:solidFill>
                <a:latin typeface="Tahoma" charset="0"/>
              </a:rPr>
              <a:t>… and the template 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43800" cy="874713"/>
          </a:xfrm>
        </p:spPr>
        <p:txBody>
          <a:bodyPr/>
          <a:lstStyle/>
          <a:p>
            <a:r>
              <a:rPr lang="en-US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Title Page</a:t>
            </a: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66"/>
                </a:solidFill>
                <a:latin typeface="Tahoma" charset="0"/>
              </a:rPr>
              <a:t>Group Members with Company Titles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charset="0"/>
              </a:rPr>
              <a:t>Company Name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charset="0"/>
              </a:rPr>
              <a:t>Date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charset="0"/>
              </a:rPr>
              <a:t>Project/Product Name</a:t>
            </a:r>
          </a:p>
          <a:p>
            <a:endParaRPr lang="en-US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  <a:p>
            <a:endParaRPr lang="en-US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  <a:p>
            <a:r>
              <a:rPr lang="en-US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Be Creative</a:t>
            </a:r>
            <a:r>
              <a:rPr lang="en-US" b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!!! </a:t>
            </a:r>
            <a:endParaRPr lang="en-US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Agenda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000066"/>
              </a:solidFill>
              <a:latin typeface="Tahoma" charset="0"/>
            </a:endParaRPr>
          </a:p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Project Objective</a:t>
            </a:r>
          </a:p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Background Information</a:t>
            </a:r>
          </a:p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Technical Design Description</a:t>
            </a:r>
          </a:p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Cost Estimate</a:t>
            </a:r>
          </a:p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Project Schedule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Project Objective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A quick description of your project</a:t>
            </a:r>
          </a:p>
          <a:p>
            <a:endParaRPr lang="en-US">
              <a:solidFill>
                <a:srgbClr val="000066"/>
              </a:solidFill>
              <a:latin typeface="Tahoma" charset="0"/>
            </a:endParaRP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Should include overall approach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charset="0"/>
              </a:rPr>
              <a:t>For bomb robots, what route</a:t>
            </a:r>
          </a:p>
          <a:p>
            <a:endParaRPr lang="en-US">
              <a:solidFill>
                <a:srgbClr val="000066"/>
              </a:solidFill>
              <a:latin typeface="Tahoma" charset="0"/>
            </a:endParaRP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Any extra credit points that you’re going to try to achieve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Background Information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Quick description of what the mission is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Can be paraphrased from the project description we gave you</a:t>
            </a:r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rgbClr val="000066"/>
                </a:solidFill>
                <a:latin typeface="Tahoma" charset="0"/>
              </a:rPr>
              <a:t>	Example: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The US Department of Homeland Security is soliciting designs for bomb disarming robots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458200" cy="874713"/>
          </a:xfrm>
        </p:spPr>
        <p:txBody>
          <a:bodyPr/>
          <a:lstStyle/>
          <a:p>
            <a:r>
              <a:rPr lang="en-US" sz="40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Technical Project Description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One slide describing how your project works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For Milestone 1: A sketch if appropriate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For Milestone 2: Sketch, plus a picture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For Milestone 3: One slide describing design changes since the last milestone and why they were made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Cost Estimate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Must be an Excel Spreadsheet embedded in the slide (no screen shot)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Entire cost should be on one slide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For a long list, just list the major items separately (e.g., NXT block, motors)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Small items can be grouped as “Misc Parts” and the cost of the group shown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Overall cost should be in bottom right corner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</TotalTime>
  <Words>372</Words>
  <Application>Microsoft Office PowerPoint</Application>
  <PresentationFormat>On-screen Show (4:3)</PresentationFormat>
  <Paragraphs>66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Milestone  Presentation Format</vt:lpstr>
      <vt:lpstr>Background</vt:lpstr>
      <vt:lpstr>… and the template is</vt:lpstr>
      <vt:lpstr>Title Page</vt:lpstr>
      <vt:lpstr>Agenda</vt:lpstr>
      <vt:lpstr>Project Objective</vt:lpstr>
      <vt:lpstr>Background Information</vt:lpstr>
      <vt:lpstr>Technical Project Description</vt:lpstr>
      <vt:lpstr>Cost Estimate</vt:lpstr>
      <vt:lpstr>Estimated Cost (contd.)</vt:lpstr>
      <vt:lpstr>Project Schedule</vt:lpstr>
      <vt:lpstr>Project Schedule (contd.)</vt:lpstr>
      <vt:lpstr>Conclusion</vt:lpstr>
    </vt:vector>
  </TitlesOfParts>
  <Company>Hot Chilli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Matt</cp:lastModifiedBy>
  <cp:revision>85</cp:revision>
  <dcterms:created xsi:type="dcterms:W3CDTF">2002-02-21T04:34:32Z</dcterms:created>
  <dcterms:modified xsi:type="dcterms:W3CDTF">2014-01-23T19:54:25Z</dcterms:modified>
</cp:coreProperties>
</file>