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notesMasterIdLst>
    <p:notesMasterId r:id="rId15"/>
  </p:notesMasterIdLst>
  <p:sldIdLst>
    <p:sldId id="257" r:id="rId2"/>
    <p:sldId id="258" r:id="rId3"/>
    <p:sldId id="259" r:id="rId4"/>
    <p:sldId id="26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DDDDDD"/>
    <a:srgbClr val="FFFFFF"/>
    <a:srgbClr val="000000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818" autoAdjust="0"/>
    <p:restoredTop sz="94675" autoAdjust="0"/>
  </p:normalViewPr>
  <p:slideViewPr>
    <p:cSldViewPr>
      <p:cViewPr varScale="1">
        <p:scale>
          <a:sx n="62" d="100"/>
          <a:sy n="62" d="100"/>
        </p:scale>
        <p:origin x="34" y="5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73938B-2298-4C00-A6F8-20DCFF020E36}" type="datetimeFigureOut">
              <a:rPr lang="en-US" smtClean="0"/>
              <a:pPr/>
              <a:t>7/4/2014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038E97-8AB3-419F-A3E1-BD8EA91441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139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L.Mexhitaj</a:t>
            </a:r>
            <a:r>
              <a:rPr lang="en-US" dirty="0" smtClean="0"/>
              <a:t> 2009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038E97-8AB3-419F-A3E1-BD8EA914413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0345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00200" y="3429000"/>
            <a:ext cx="6705600" cy="866775"/>
          </a:xfrm>
        </p:spPr>
        <p:txBody>
          <a:bodyPr anchor="b"/>
          <a:lstStyle>
            <a:lvl1pPr algn="l">
              <a:defRPr sz="4000"/>
            </a:lvl1pPr>
          </a:lstStyle>
          <a:p>
            <a:r>
              <a:rPr lang="en-AU"/>
              <a:t>Click to edit title style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4267200"/>
            <a:ext cx="6705600" cy="68580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AU"/>
              <a:t>Click to edit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29450" y="304800"/>
            <a:ext cx="188595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304800"/>
            <a:ext cx="550545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04800"/>
            <a:ext cx="7543800" cy="8747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71600" y="1524000"/>
            <a:ext cx="36957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219700" y="1524000"/>
            <a:ext cx="36957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219700" y="4076700"/>
            <a:ext cx="36957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1524000"/>
            <a:ext cx="36957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9700" y="1524000"/>
            <a:ext cx="36957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0">
          <a:blip r:embed="rId14" cstate="print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304800"/>
            <a:ext cx="7543800" cy="874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title style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1600" y="1524000"/>
            <a:ext cx="7543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		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352800"/>
            <a:ext cx="7772400" cy="1470025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Milestone </a:t>
            </a:r>
            <a:b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</a:b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Presentation Format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71600" y="5638800"/>
            <a:ext cx="6400800" cy="4001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/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EG1003: Introduction to Engineering and Design </a:t>
            </a:r>
          </a:p>
        </p:txBody>
      </p:sp>
      <p:pic>
        <p:nvPicPr>
          <p:cNvPr id="6" name="Picture 5" descr="http://engineering.nyu.edu/sites/polyproto.poly.edu/files/engineering_long_color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951594" cy="533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543800" cy="874713"/>
          </a:xfrm>
        </p:spPr>
        <p:txBody>
          <a:bodyPr/>
          <a:lstStyle/>
          <a:p>
            <a:r>
              <a:rPr lang="en-US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Estimated Cost (contd.)</a:t>
            </a:r>
          </a:p>
        </p:txBody>
      </p:sp>
      <p:sp>
        <p:nvSpPr>
          <p:cNvPr id="260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  <a:latin typeface="Tahoma" charset="0"/>
              </a:rPr>
              <a:t>For Milestone 2: Any changes in cost should be noted and explained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543800" cy="874713"/>
          </a:xfrm>
        </p:spPr>
        <p:txBody>
          <a:bodyPr/>
          <a:lstStyle/>
          <a:p>
            <a:r>
              <a:rPr lang="en-US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Project Schedule</a:t>
            </a:r>
          </a:p>
        </p:txBody>
      </p:sp>
      <p:sp>
        <p:nvSpPr>
          <p:cNvPr id="261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  <a:latin typeface="Tahoma" charset="0"/>
              </a:rPr>
              <a:t>Should be a “copy picture” from Microsoft Project</a:t>
            </a:r>
          </a:p>
          <a:p>
            <a:r>
              <a:rPr lang="en-US">
                <a:solidFill>
                  <a:srgbClr val="000066"/>
                </a:solidFill>
                <a:latin typeface="Tahoma" charset="0"/>
              </a:rPr>
              <a:t>Should show task table (left side), plus Gantt Chart (right side)</a:t>
            </a:r>
          </a:p>
          <a:p>
            <a:r>
              <a:rPr lang="en-US">
                <a:solidFill>
                  <a:srgbClr val="000066"/>
                </a:solidFill>
                <a:latin typeface="Tahoma" charset="0"/>
              </a:rPr>
              <a:t>Task table can have columns squished out, leaving just the task description</a:t>
            </a:r>
          </a:p>
          <a:p>
            <a:r>
              <a:rPr lang="en-US">
                <a:solidFill>
                  <a:srgbClr val="000066"/>
                </a:solidFill>
                <a:latin typeface="Tahoma" charset="0"/>
              </a:rPr>
              <a:t>All tasks should show responsible person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Project Schedule (contd.)</a:t>
            </a:r>
          </a:p>
        </p:txBody>
      </p:sp>
      <p:sp>
        <p:nvSpPr>
          <p:cNvPr id="262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  <a:latin typeface="Tahoma" charset="0"/>
              </a:rPr>
              <a:t>For all milestones: Any tasks running late should be explained</a:t>
            </a:r>
          </a:p>
          <a:p>
            <a:endParaRPr lang="en-US">
              <a:solidFill>
                <a:srgbClr val="000066"/>
              </a:solidFill>
              <a:latin typeface="Tahoma" charset="0"/>
            </a:endParaRPr>
          </a:p>
          <a:p>
            <a:r>
              <a:rPr lang="en-US">
                <a:solidFill>
                  <a:srgbClr val="000066"/>
                </a:solidFill>
                <a:latin typeface="Tahoma" charset="0"/>
              </a:rPr>
              <a:t>For later milestones: Any schedule changes made since the preceding milestone should be explained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543800" cy="874713"/>
          </a:xfrm>
        </p:spPr>
        <p:txBody>
          <a:bodyPr/>
          <a:lstStyle/>
          <a:p>
            <a:r>
              <a:rPr lang="en-US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Conclusion</a:t>
            </a:r>
          </a:p>
        </p:txBody>
      </p:sp>
      <p:sp>
        <p:nvSpPr>
          <p:cNvPr id="263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  <a:latin typeface="Tahoma" charset="0"/>
              </a:rPr>
              <a:t>An overall assessment of where you stand</a:t>
            </a:r>
          </a:p>
          <a:p>
            <a:pPr lvl="1"/>
            <a:r>
              <a:rPr lang="en-US">
                <a:solidFill>
                  <a:srgbClr val="000066"/>
                </a:solidFill>
                <a:latin typeface="Tahoma" charset="0"/>
              </a:rPr>
              <a:t>“We’re on schedule”</a:t>
            </a:r>
          </a:p>
          <a:p>
            <a:pPr lvl="1"/>
            <a:r>
              <a:rPr lang="en-US">
                <a:solidFill>
                  <a:srgbClr val="000066"/>
                </a:solidFill>
                <a:latin typeface="Tahoma" charset="0"/>
              </a:rPr>
              <a:t>“We’re running late, but can catch up”</a:t>
            </a:r>
          </a:p>
          <a:p>
            <a:pPr lvl="1"/>
            <a:r>
              <a:rPr lang="en-US">
                <a:solidFill>
                  <a:srgbClr val="000066"/>
                </a:solidFill>
                <a:latin typeface="Tahoma" charset="0"/>
              </a:rPr>
              <a:t>“We’re dead”</a:t>
            </a:r>
          </a:p>
          <a:p>
            <a:r>
              <a:rPr lang="en-US">
                <a:solidFill>
                  <a:srgbClr val="000066"/>
                </a:solidFill>
                <a:latin typeface="Tahoma" charset="0"/>
              </a:rPr>
              <a:t>An assessment on how you’re doing on cost</a:t>
            </a:r>
          </a:p>
          <a:p>
            <a:r>
              <a:rPr lang="en-US">
                <a:solidFill>
                  <a:srgbClr val="000066"/>
                </a:solidFill>
                <a:latin typeface="Tahoma" charset="0"/>
              </a:rPr>
              <a:t>A list of activities to be done for next milestone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543800" cy="874713"/>
          </a:xfrm>
        </p:spPr>
        <p:txBody>
          <a:bodyPr/>
          <a:lstStyle/>
          <a:p>
            <a:r>
              <a:rPr lang="en-US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Background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We have a template for </a:t>
            </a: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lab presentations</a:t>
            </a:r>
          </a:p>
          <a:p>
            <a:endParaRPr lang="en-US" dirty="0">
              <a:solidFill>
                <a:srgbClr val="000066"/>
              </a:solidFill>
              <a:latin typeface="Tahoma" pitchFamily="34" charset="0"/>
            </a:endParaRPr>
          </a:p>
          <a:p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These are guidelines for the </a:t>
            </a: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milestone presentation</a:t>
            </a:r>
          </a:p>
          <a:p>
            <a:endParaRPr lang="en-US" dirty="0">
              <a:solidFill>
                <a:srgbClr val="000066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>
                <a:solidFill>
                  <a:srgbClr val="000066"/>
                </a:solidFill>
                <a:latin typeface="Tahoma" charset="0"/>
              </a:rPr>
              <a:t>… and the template 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543800" cy="874713"/>
          </a:xfrm>
        </p:spPr>
        <p:txBody>
          <a:bodyPr/>
          <a:lstStyle/>
          <a:p>
            <a:r>
              <a:rPr lang="en-US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Title Page</a:t>
            </a:r>
            <a:endParaRPr lang="en-US" b="1" dirty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66"/>
                </a:solidFill>
                <a:latin typeface="Tahoma" charset="0"/>
              </a:rPr>
              <a:t>Group Members with Company Titles</a:t>
            </a:r>
          </a:p>
          <a:p>
            <a:r>
              <a:rPr lang="en-US" dirty="0" smtClean="0">
                <a:solidFill>
                  <a:srgbClr val="000066"/>
                </a:solidFill>
                <a:latin typeface="Tahoma" charset="0"/>
              </a:rPr>
              <a:t>Company Name</a:t>
            </a:r>
          </a:p>
          <a:p>
            <a:r>
              <a:rPr lang="en-US" dirty="0" smtClean="0">
                <a:solidFill>
                  <a:srgbClr val="000066"/>
                </a:solidFill>
                <a:latin typeface="Tahoma" charset="0"/>
              </a:rPr>
              <a:t>Date</a:t>
            </a:r>
          </a:p>
          <a:p>
            <a:r>
              <a:rPr lang="en-US" dirty="0" smtClean="0">
                <a:solidFill>
                  <a:srgbClr val="000066"/>
                </a:solidFill>
                <a:latin typeface="Tahoma" charset="0"/>
              </a:rPr>
              <a:t>Project/Product </a:t>
            </a:r>
            <a:r>
              <a:rPr lang="en-US" dirty="0" smtClean="0">
                <a:solidFill>
                  <a:srgbClr val="000066"/>
                </a:solidFill>
                <a:latin typeface="Tahoma" charset="0"/>
              </a:rPr>
              <a:t>Name</a:t>
            </a:r>
          </a:p>
          <a:p>
            <a:r>
              <a:rPr lang="en-US" dirty="0" smtClean="0">
                <a:solidFill>
                  <a:srgbClr val="000066"/>
                </a:solidFill>
                <a:latin typeface="Tahoma" charset="0"/>
              </a:rPr>
              <a:t>EG Section</a:t>
            </a:r>
            <a:endParaRPr lang="en-US" b="1" dirty="0" smtClean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  <a:p>
            <a:endParaRPr lang="en-US" b="1" dirty="0" smtClean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  <a:p>
            <a:r>
              <a:rPr lang="en-US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Be Creative!!!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543800" cy="874713"/>
          </a:xfrm>
        </p:spPr>
        <p:txBody>
          <a:bodyPr/>
          <a:lstStyle/>
          <a:p>
            <a:r>
              <a:rPr lang="en-US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Agenda</a:t>
            </a:r>
          </a:p>
        </p:txBody>
      </p:sp>
      <p:sp>
        <p:nvSpPr>
          <p:cNvPr id="2549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solidFill>
                <a:srgbClr val="000066"/>
              </a:solidFill>
              <a:latin typeface="Tahoma" charset="0"/>
            </a:endParaRPr>
          </a:p>
          <a:p>
            <a:r>
              <a:rPr lang="en-US" dirty="0">
                <a:solidFill>
                  <a:srgbClr val="000066"/>
                </a:solidFill>
                <a:latin typeface="Tahoma" charset="0"/>
              </a:rPr>
              <a:t>Project Objective</a:t>
            </a:r>
          </a:p>
          <a:p>
            <a:r>
              <a:rPr lang="en-US" dirty="0">
                <a:solidFill>
                  <a:srgbClr val="000066"/>
                </a:solidFill>
                <a:latin typeface="Tahoma" charset="0"/>
              </a:rPr>
              <a:t>Background Information</a:t>
            </a:r>
          </a:p>
          <a:p>
            <a:r>
              <a:rPr lang="en-US" dirty="0">
                <a:solidFill>
                  <a:srgbClr val="000066"/>
                </a:solidFill>
                <a:latin typeface="Tahoma" charset="0"/>
              </a:rPr>
              <a:t>Technical Design Description</a:t>
            </a:r>
          </a:p>
          <a:p>
            <a:r>
              <a:rPr lang="en-US" dirty="0">
                <a:solidFill>
                  <a:srgbClr val="000066"/>
                </a:solidFill>
                <a:latin typeface="Tahoma" charset="0"/>
              </a:rPr>
              <a:t>Cost Estimate</a:t>
            </a:r>
          </a:p>
          <a:p>
            <a:r>
              <a:rPr lang="en-US" dirty="0">
                <a:solidFill>
                  <a:srgbClr val="000066"/>
                </a:solidFill>
                <a:latin typeface="Tahoma" charset="0"/>
              </a:rPr>
              <a:t>Project Schedule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543800" cy="874713"/>
          </a:xfrm>
        </p:spPr>
        <p:txBody>
          <a:bodyPr/>
          <a:lstStyle/>
          <a:p>
            <a:r>
              <a:rPr lang="en-US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Project Objective</a:t>
            </a:r>
          </a:p>
        </p:txBody>
      </p:sp>
      <p:sp>
        <p:nvSpPr>
          <p:cNvPr id="2560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  <a:latin typeface="Tahoma" charset="0"/>
              </a:rPr>
              <a:t>A quick description of your project</a:t>
            </a:r>
          </a:p>
          <a:p>
            <a:endParaRPr lang="en-US">
              <a:solidFill>
                <a:srgbClr val="000066"/>
              </a:solidFill>
              <a:latin typeface="Tahoma" charset="0"/>
            </a:endParaRPr>
          </a:p>
          <a:p>
            <a:r>
              <a:rPr lang="en-US">
                <a:solidFill>
                  <a:srgbClr val="000066"/>
                </a:solidFill>
                <a:latin typeface="Tahoma" charset="0"/>
              </a:rPr>
              <a:t>Should include overall approach</a:t>
            </a:r>
          </a:p>
          <a:p>
            <a:pPr lvl="1"/>
            <a:r>
              <a:rPr lang="en-US">
                <a:solidFill>
                  <a:srgbClr val="000066"/>
                </a:solidFill>
                <a:latin typeface="Tahoma" charset="0"/>
              </a:rPr>
              <a:t>For bomb robots, what route</a:t>
            </a:r>
          </a:p>
          <a:p>
            <a:endParaRPr lang="en-US">
              <a:solidFill>
                <a:srgbClr val="000066"/>
              </a:solidFill>
              <a:latin typeface="Tahoma" charset="0"/>
            </a:endParaRPr>
          </a:p>
          <a:p>
            <a:r>
              <a:rPr lang="en-US">
                <a:solidFill>
                  <a:srgbClr val="000066"/>
                </a:solidFill>
                <a:latin typeface="Tahoma" charset="0"/>
              </a:rPr>
              <a:t>Any extra credit points that you’re going to try to achieve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Background Information</a:t>
            </a:r>
          </a:p>
        </p:txBody>
      </p:sp>
      <p:sp>
        <p:nvSpPr>
          <p:cNvPr id="2570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  <a:latin typeface="Tahoma" charset="0"/>
              </a:rPr>
              <a:t>Quick description of what the mission is</a:t>
            </a:r>
          </a:p>
          <a:p>
            <a:r>
              <a:rPr lang="en-US">
                <a:solidFill>
                  <a:srgbClr val="000066"/>
                </a:solidFill>
                <a:latin typeface="Tahoma" charset="0"/>
              </a:rPr>
              <a:t>Can be paraphrased from the project description we gave you</a:t>
            </a:r>
          </a:p>
          <a:p>
            <a:pPr>
              <a:buFont typeface="Wingdings" pitchFamily="2" charset="2"/>
              <a:buNone/>
            </a:pPr>
            <a:r>
              <a:rPr lang="en-US">
                <a:solidFill>
                  <a:srgbClr val="000066"/>
                </a:solidFill>
                <a:latin typeface="Tahoma" charset="0"/>
              </a:rPr>
              <a:t>	Example:</a:t>
            </a:r>
          </a:p>
          <a:p>
            <a:r>
              <a:rPr lang="en-US">
                <a:solidFill>
                  <a:srgbClr val="000066"/>
                </a:solidFill>
                <a:latin typeface="Tahoma" charset="0"/>
              </a:rPr>
              <a:t>The US Department of Homeland Security is soliciting designs for bomb disarming robots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458200" cy="874713"/>
          </a:xfrm>
        </p:spPr>
        <p:txBody>
          <a:bodyPr/>
          <a:lstStyle/>
          <a:p>
            <a:r>
              <a:rPr lang="en-US" sz="40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Technical </a:t>
            </a:r>
            <a:r>
              <a:rPr lang="en-US" sz="40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Design Description</a:t>
            </a:r>
            <a:endParaRPr lang="en-US" sz="4000" b="1" dirty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  <p:sp>
        <p:nvSpPr>
          <p:cNvPr id="2580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66"/>
                </a:solidFill>
                <a:latin typeface="Tahoma" charset="0"/>
              </a:rPr>
              <a:t>One slide describing how your project works</a:t>
            </a:r>
          </a:p>
          <a:p>
            <a:r>
              <a:rPr lang="en-US" dirty="0">
                <a:solidFill>
                  <a:srgbClr val="000066"/>
                </a:solidFill>
                <a:latin typeface="Tahoma" charset="0"/>
              </a:rPr>
              <a:t>For Milestone 1: A </a:t>
            </a:r>
            <a:r>
              <a:rPr lang="en-US" dirty="0" smtClean="0">
                <a:solidFill>
                  <a:srgbClr val="000066"/>
                </a:solidFill>
                <a:latin typeface="Tahoma" charset="0"/>
              </a:rPr>
              <a:t>sketch, if appropriate (refer to your SLDP Write Up)</a:t>
            </a:r>
            <a:endParaRPr lang="en-US" dirty="0">
              <a:solidFill>
                <a:srgbClr val="000066"/>
              </a:solidFill>
              <a:latin typeface="Tahoma" charset="0"/>
            </a:endParaRPr>
          </a:p>
          <a:p>
            <a:r>
              <a:rPr lang="en-US" dirty="0">
                <a:solidFill>
                  <a:srgbClr val="000066"/>
                </a:solidFill>
                <a:latin typeface="Tahoma" charset="0"/>
              </a:rPr>
              <a:t>For Milestone 2: Sketch, plus a picture</a:t>
            </a:r>
          </a:p>
          <a:p>
            <a:r>
              <a:rPr lang="en-US" dirty="0">
                <a:solidFill>
                  <a:srgbClr val="000066"/>
                </a:solidFill>
                <a:latin typeface="Tahoma" charset="0"/>
              </a:rPr>
              <a:t>For Milestone 3: One slide describing design changes since the last milestone and why they were made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543800" cy="874713"/>
          </a:xfrm>
        </p:spPr>
        <p:txBody>
          <a:bodyPr/>
          <a:lstStyle/>
          <a:p>
            <a:r>
              <a:rPr lang="en-US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Cost Estimate</a:t>
            </a:r>
          </a:p>
        </p:txBody>
      </p:sp>
      <p:sp>
        <p:nvSpPr>
          <p:cNvPr id="2590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229600" cy="5257800"/>
          </a:xfrm>
        </p:spPr>
        <p:txBody>
          <a:bodyPr/>
          <a:lstStyle/>
          <a:p>
            <a:r>
              <a:rPr lang="en-US">
                <a:solidFill>
                  <a:srgbClr val="000066"/>
                </a:solidFill>
                <a:latin typeface="Tahoma" charset="0"/>
              </a:rPr>
              <a:t>Must be an Excel Spreadsheet embedded in the slide (no screen shot)</a:t>
            </a:r>
          </a:p>
          <a:p>
            <a:r>
              <a:rPr lang="en-US">
                <a:solidFill>
                  <a:srgbClr val="000066"/>
                </a:solidFill>
                <a:latin typeface="Tahoma" charset="0"/>
              </a:rPr>
              <a:t>Entire cost should be on one slide</a:t>
            </a:r>
          </a:p>
          <a:p>
            <a:r>
              <a:rPr lang="en-US">
                <a:solidFill>
                  <a:srgbClr val="000066"/>
                </a:solidFill>
                <a:latin typeface="Tahoma" charset="0"/>
              </a:rPr>
              <a:t>For a long list, just list the major items separately (e.g., NXT block, motors)</a:t>
            </a:r>
          </a:p>
          <a:p>
            <a:r>
              <a:rPr lang="en-US">
                <a:solidFill>
                  <a:srgbClr val="000066"/>
                </a:solidFill>
                <a:latin typeface="Tahoma" charset="0"/>
              </a:rPr>
              <a:t>Small items can be grouped as “Misc Parts” and the cost of the group shown</a:t>
            </a:r>
          </a:p>
          <a:p>
            <a:r>
              <a:rPr lang="en-US">
                <a:solidFill>
                  <a:srgbClr val="000066"/>
                </a:solidFill>
                <a:latin typeface="Tahoma" charset="0"/>
              </a:rPr>
              <a:t>Overall cost should be in bottom right corner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220011"/>
      </a:dk1>
      <a:lt1>
        <a:srgbClr val="336699"/>
      </a:lt1>
      <a:dk2>
        <a:srgbClr val="000066"/>
      </a:dk2>
      <a:lt2>
        <a:srgbClr val="336699"/>
      </a:lt2>
      <a:accent1>
        <a:srgbClr val="003399"/>
      </a:accent1>
      <a:accent2>
        <a:srgbClr val="3366CC"/>
      </a:accent2>
      <a:accent3>
        <a:srgbClr val="AAAAB8"/>
      </a:accent3>
      <a:accent4>
        <a:srgbClr val="2A5682"/>
      </a:accent4>
      <a:accent5>
        <a:srgbClr val="AAADCA"/>
      </a:accent5>
      <a:accent6>
        <a:srgbClr val="2D5CB9"/>
      </a:accent6>
      <a:hlink>
        <a:srgbClr val="336699"/>
      </a:hlink>
      <a:folHlink>
        <a:srgbClr val="003366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220011"/>
        </a:dk1>
        <a:lt1>
          <a:srgbClr val="336699"/>
        </a:lt1>
        <a:dk2>
          <a:srgbClr val="000066"/>
        </a:dk2>
        <a:lt2>
          <a:srgbClr val="336699"/>
        </a:lt2>
        <a:accent1>
          <a:srgbClr val="003399"/>
        </a:accent1>
        <a:accent2>
          <a:srgbClr val="3366CC"/>
        </a:accent2>
        <a:accent3>
          <a:srgbClr val="AAAAB8"/>
        </a:accent3>
        <a:accent4>
          <a:srgbClr val="2A5682"/>
        </a:accent4>
        <a:accent5>
          <a:srgbClr val="AAADCA"/>
        </a:accent5>
        <a:accent6>
          <a:srgbClr val="2D5CB9"/>
        </a:accent6>
        <a:hlink>
          <a:srgbClr val="336699"/>
        </a:hlink>
        <a:folHlink>
          <a:srgbClr val="00336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477</TotalTime>
  <Words>369</Words>
  <Application>Microsoft Office PowerPoint</Application>
  <PresentationFormat>On-screen Show (4:3)</PresentationFormat>
  <Paragraphs>65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Tahoma</vt:lpstr>
      <vt:lpstr>Times New Roman</vt:lpstr>
      <vt:lpstr>Wingdings</vt:lpstr>
      <vt:lpstr>Default Design</vt:lpstr>
      <vt:lpstr>Milestone  Presentation Format</vt:lpstr>
      <vt:lpstr>Background</vt:lpstr>
      <vt:lpstr>… and the template is</vt:lpstr>
      <vt:lpstr>Title Page</vt:lpstr>
      <vt:lpstr>Agenda</vt:lpstr>
      <vt:lpstr>Project Objective</vt:lpstr>
      <vt:lpstr>Background Information</vt:lpstr>
      <vt:lpstr>Technical Design Description</vt:lpstr>
      <vt:lpstr>Cost Estimate</vt:lpstr>
      <vt:lpstr>Estimated Cost (contd.)</vt:lpstr>
      <vt:lpstr>Project Schedule</vt:lpstr>
      <vt:lpstr>Project Schedule (contd.)</vt:lpstr>
      <vt:lpstr>Conclusion</vt:lpstr>
    </vt:vector>
  </TitlesOfParts>
  <Company>Hot Chilli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Management in Freshman Engineering</dc:title>
  <dc:creator>L.Mexhitaj</dc:creator>
  <cp:lastModifiedBy>General Engineering</cp:lastModifiedBy>
  <cp:revision>88</cp:revision>
  <dcterms:created xsi:type="dcterms:W3CDTF">2002-02-21T04:34:32Z</dcterms:created>
  <dcterms:modified xsi:type="dcterms:W3CDTF">2014-07-04T18:55:39Z</dcterms:modified>
</cp:coreProperties>
</file>